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B5158BC-B53E-4E75-BE10-29629F4F56B5}" type="datetimeFigureOut">
              <a:rPr lang="zh-TW" altLang="en-US" smtClean="0"/>
              <a:t>2017/1/26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993CE70-883F-47AA-9587-4D8DE9C07A8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耀歸於</a:t>
            </a:r>
            <a:r>
              <a:rPr lang="zh-TW" altLang="en-US" sz="5400" dirty="0" smtClean="0"/>
              <a:t>真神  祂</a:t>
            </a:r>
            <a:r>
              <a:rPr lang="zh-TW" altLang="en-US" sz="5400" dirty="0"/>
              <a:t>成就</a:t>
            </a:r>
            <a:r>
              <a:rPr lang="zh-TW" altLang="en-US" sz="5400" dirty="0" smtClean="0"/>
              <a:t>大事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愛世人甚至賜下</a:t>
            </a:r>
            <a:r>
              <a:rPr lang="zh-TW" altLang="en-US" sz="5400" dirty="0" smtClean="0"/>
              <a:t>獨生子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獻</a:t>
            </a:r>
            <a:r>
              <a:rPr lang="zh-TW" altLang="en-US" sz="5400" dirty="0"/>
              <a:t>上祂生命為人贖罪</a:t>
            </a:r>
            <a:r>
              <a:rPr lang="zh-TW" altLang="en-US" sz="5400" dirty="0" smtClean="0"/>
              <a:t>受害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永生</a:t>
            </a:r>
            <a:r>
              <a:rPr lang="zh-TW" altLang="en-US" sz="5400" dirty="0"/>
              <a:t>門已大開人人可進來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讚美</a:t>
            </a:r>
            <a:r>
              <a:rPr lang="zh-TW" altLang="en-US" sz="5400" dirty="0" smtClean="0"/>
              <a:t>主  讚美主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全</a:t>
            </a:r>
            <a:r>
              <a:rPr lang="zh-TW" altLang="en-US" sz="5400" dirty="0"/>
              <a:t>地聽主</a:t>
            </a:r>
            <a:r>
              <a:rPr lang="zh-TW" altLang="en-US" sz="5400" dirty="0" smtClean="0"/>
              <a:t>聲音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讚美主  讚美主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/>
              <a:t>民快樂</a:t>
            </a:r>
            <a:r>
              <a:rPr lang="zh-TW" altLang="en-US" sz="5400" dirty="0" smtClean="0"/>
              <a:t>高興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請來  藉</a:t>
            </a:r>
            <a:r>
              <a:rPr lang="zh-TW" altLang="en-US" sz="5400" dirty="0"/>
              <a:t>主耶穌進入父家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榮耀</a:t>
            </a:r>
            <a:r>
              <a:rPr lang="zh-TW" altLang="en-US" sz="5400" dirty="0"/>
              <a:t>歸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已成就大事工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榮耀歸於</a:t>
            </a:r>
            <a:r>
              <a:rPr lang="zh-TW" altLang="en-US" sz="5400" dirty="0" smtClean="0"/>
              <a:t>真神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祂</a:t>
            </a:r>
            <a:r>
              <a:rPr lang="zh-TW" altLang="en-US" sz="5400" dirty="0"/>
              <a:t>成就</a:t>
            </a:r>
            <a:r>
              <a:rPr lang="zh-TW" altLang="en-US" sz="5400" dirty="0" smtClean="0"/>
              <a:t>大事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藉</a:t>
            </a:r>
            <a:r>
              <a:rPr lang="zh-TW" altLang="en-US" sz="5400" dirty="0"/>
              <a:t>聖子耶穌我們得大</a:t>
            </a:r>
            <a:r>
              <a:rPr lang="zh-TW" altLang="en-US" sz="5400" dirty="0" smtClean="0"/>
              <a:t>歡喜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至聖</a:t>
            </a:r>
            <a:r>
              <a:rPr lang="zh-TW" altLang="en-US" sz="5400" dirty="0"/>
              <a:t>至尊榮我主</a:t>
            </a:r>
            <a:r>
              <a:rPr lang="zh-TW" altLang="en-US" sz="5400" dirty="0" smtClean="0"/>
              <a:t>耶穌基督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</a:t>
            </a:r>
            <a:r>
              <a:rPr lang="zh-TW" altLang="en-US" sz="5400" dirty="0"/>
              <a:t>來得見主面何等大恩福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讚美</a:t>
            </a:r>
            <a:r>
              <a:rPr lang="zh-TW" altLang="en-US" sz="5400" dirty="0" smtClean="0"/>
              <a:t>主  讚美主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全</a:t>
            </a:r>
            <a:r>
              <a:rPr lang="zh-TW" altLang="en-US" sz="5400" dirty="0"/>
              <a:t>地聽主</a:t>
            </a:r>
            <a:r>
              <a:rPr lang="zh-TW" altLang="en-US" sz="5400" dirty="0" smtClean="0"/>
              <a:t>聲音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讚美主  讚美主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</a:t>
            </a:r>
            <a:r>
              <a:rPr lang="zh-TW" altLang="en-US" sz="5400" dirty="0"/>
              <a:t>民快樂</a:t>
            </a:r>
            <a:r>
              <a:rPr lang="zh-TW" altLang="en-US" sz="5400" dirty="0" smtClean="0"/>
              <a:t>高興</a:t>
            </a:r>
            <a:endParaRPr lang="en-US" altLang="zh-TW" sz="5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榮耀歸於真神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請來  藉</a:t>
            </a:r>
            <a:r>
              <a:rPr lang="zh-TW" altLang="en-US" sz="5400" dirty="0"/>
              <a:t>主耶穌進入父家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榮耀</a:t>
            </a:r>
            <a:r>
              <a:rPr lang="zh-TW" altLang="en-US" sz="5400" dirty="0"/>
              <a:t>歸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已成就大事工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佈景主題7</Template>
  <TotalTime>1</TotalTime>
  <Words>142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佈景主題7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大唐</dc:creator>
  <cp:lastModifiedBy>大唐</cp:lastModifiedBy>
  <cp:revision>1</cp:revision>
  <dcterms:created xsi:type="dcterms:W3CDTF">2017-01-26T12:38:09Z</dcterms:created>
  <dcterms:modified xsi:type="dcterms:W3CDTF">2017-01-26T12:39:53Z</dcterms:modified>
</cp:coreProperties>
</file>