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B31C-699B-40D5-9C2E-40CB95D1B64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417E-D64C-4DAE-B759-9BD9FBC181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自耶穌來住在我心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我生命已有了真奇妙的改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久慕的亮光今照耀我魂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間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457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自耶穌來住在我心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樂潮溢我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魂  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海洋浪滾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滾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26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自耶穌來住在我心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已停止我流蕩不再入那迷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途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的罪雖眾多主寶血已抹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塗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3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自耶穌來住在我心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樂潮溢我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魂  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海洋浪滾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滾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耶穌來住在我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169587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184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自耶穌來住在我心</vt:lpstr>
      <vt:lpstr>自耶穌來住在我心</vt:lpstr>
      <vt:lpstr>自耶穌來住在我心</vt:lpstr>
      <vt:lpstr>自耶穌來住在我心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自耶穌來住在我心</dc:title>
  <dc:creator>Windows User</dc:creator>
  <cp:lastModifiedBy>Windows User</cp:lastModifiedBy>
  <cp:revision>1</cp:revision>
  <dcterms:created xsi:type="dcterms:W3CDTF">2019-08-03T04:14:55Z</dcterms:created>
  <dcterms:modified xsi:type="dcterms:W3CDTF">2019-08-03T04:20:58Z</dcterms:modified>
</cp:coreProperties>
</file>