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4E3AD21-6C1F-4390-9404-CD6FF99C97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3F11583-6070-41F2-A94C-D065167F8F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AD21-6C1F-4390-9404-CD6FF99C97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11583-6070-41F2-A94C-D065167F8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AD21-6C1F-4390-9404-CD6FF99C97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11583-6070-41F2-A94C-D065167F8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AD21-6C1F-4390-9404-CD6FF99C97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11583-6070-41F2-A94C-D065167F8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4E3AD21-6C1F-4390-9404-CD6FF99C97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3F11583-6070-41F2-A94C-D065167F8F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AD21-6C1F-4390-9404-CD6FF99C97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3F11583-6070-41F2-A94C-D065167F8F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AD21-6C1F-4390-9404-CD6FF99C97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3F11583-6070-41F2-A94C-D065167F8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AD21-6C1F-4390-9404-CD6FF99C97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11583-6070-41F2-A94C-D065167F8F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3AD21-6C1F-4390-9404-CD6FF99C97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F11583-6070-41F2-A94C-D065167F8FF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4E3AD21-6C1F-4390-9404-CD6FF99C97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3F11583-6070-41F2-A94C-D065167F8F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4E3AD21-6C1F-4390-9404-CD6FF99C97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3F11583-6070-41F2-A94C-D065167F8F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4E3AD21-6C1F-4390-9404-CD6FF99C97B8}" type="datetimeFigureOut">
              <a:rPr lang="zh-TW" altLang="en-US" smtClean="0"/>
              <a:t>2016/11/5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3F11583-6070-41F2-A94C-D065167F8F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求主領我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求主領我免走錯</a:t>
            </a:r>
          </a:p>
          <a:p>
            <a:pPr algn="ctr">
              <a:buNone/>
            </a:pPr>
            <a:r>
              <a:rPr lang="zh-TW" altLang="en-US" sz="5400" dirty="0"/>
              <a:t>體恤引導我全路</a:t>
            </a:r>
          </a:p>
          <a:p>
            <a:pPr algn="ctr">
              <a:buNone/>
            </a:pPr>
            <a:r>
              <a:rPr lang="zh-TW" altLang="en-US" sz="5400" dirty="0"/>
              <a:t>主在身邊極安全</a:t>
            </a:r>
          </a:p>
          <a:p>
            <a:pPr algn="ctr">
              <a:buNone/>
            </a:pPr>
            <a:r>
              <a:rPr lang="zh-TW" altLang="en-US" sz="5400" dirty="0"/>
              <a:t>願在主愛中</a:t>
            </a:r>
            <a:r>
              <a:rPr lang="zh-TW" altLang="en-US" sz="5400" dirty="0" smtClean="0"/>
              <a:t>居住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求主領我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領我領我</a:t>
            </a:r>
          </a:p>
          <a:p>
            <a:pPr algn="ctr">
              <a:buNone/>
            </a:pPr>
            <a:r>
              <a:rPr lang="zh-TW" altLang="en-US" sz="5400" dirty="0"/>
              <a:t>求主領我免走錯</a:t>
            </a:r>
          </a:p>
          <a:p>
            <a:pPr algn="ctr">
              <a:buNone/>
            </a:pPr>
            <a:r>
              <a:rPr lang="zh-TW" altLang="en-US" sz="5400" dirty="0"/>
              <a:t>領我安渡歲月</a:t>
            </a:r>
          </a:p>
          <a:p>
            <a:pPr algn="ctr">
              <a:buNone/>
            </a:pPr>
            <a:r>
              <a:rPr lang="zh-TW" altLang="en-US" sz="5400" dirty="0"/>
              <a:t>直到享受天家樂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求主領我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世上風濤浪滾滾</a:t>
            </a:r>
          </a:p>
          <a:p>
            <a:pPr algn="ctr">
              <a:buNone/>
            </a:pPr>
            <a:r>
              <a:rPr lang="zh-TW" altLang="en-US" sz="5400" dirty="0"/>
              <a:t>主是我靈避難所</a:t>
            </a:r>
          </a:p>
          <a:p>
            <a:pPr algn="ctr">
              <a:buNone/>
            </a:pPr>
            <a:r>
              <a:rPr lang="zh-TW" altLang="en-US" sz="5400" dirty="0"/>
              <a:t>一切希望惟靠主</a:t>
            </a:r>
          </a:p>
          <a:p>
            <a:pPr algn="ctr">
              <a:buNone/>
            </a:pPr>
            <a:r>
              <a:rPr lang="zh-TW" altLang="en-US" sz="5400" dirty="0"/>
              <a:t>主臨近我便穩妥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求主領我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領我領我</a:t>
            </a:r>
          </a:p>
          <a:p>
            <a:pPr algn="ctr">
              <a:buNone/>
            </a:pPr>
            <a:r>
              <a:rPr lang="zh-TW" altLang="en-US" sz="5400" dirty="0"/>
              <a:t>求主領我免走錯</a:t>
            </a:r>
          </a:p>
          <a:p>
            <a:pPr algn="ctr">
              <a:buNone/>
            </a:pPr>
            <a:r>
              <a:rPr lang="zh-TW" altLang="en-US" sz="5400" dirty="0"/>
              <a:t>領我安渡歲月</a:t>
            </a:r>
          </a:p>
          <a:p>
            <a:pPr algn="ctr">
              <a:buNone/>
            </a:pPr>
            <a:r>
              <a:rPr lang="zh-TW" altLang="en-US" sz="5400" dirty="0"/>
              <a:t>直到享受天家樂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求主領我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求主至終引領我</a:t>
            </a:r>
          </a:p>
          <a:p>
            <a:pPr algn="ctr">
              <a:buNone/>
            </a:pPr>
            <a:r>
              <a:rPr lang="zh-TW" altLang="en-US" sz="5400" dirty="0"/>
              <a:t>直到今世風暴過</a:t>
            </a:r>
          </a:p>
          <a:p>
            <a:pPr algn="ctr">
              <a:buNone/>
            </a:pPr>
            <a:r>
              <a:rPr lang="zh-TW" altLang="en-US" sz="5400" dirty="0"/>
              <a:t>使我安抵光明所</a:t>
            </a:r>
          </a:p>
          <a:p>
            <a:pPr algn="ctr">
              <a:buNone/>
            </a:pPr>
            <a:r>
              <a:rPr lang="zh-TW" altLang="en-US" sz="5400" dirty="0"/>
              <a:t>再無眼淚與苦楚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求主領我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領我領我</a:t>
            </a:r>
          </a:p>
          <a:p>
            <a:pPr algn="ctr">
              <a:buNone/>
            </a:pPr>
            <a:r>
              <a:rPr lang="zh-TW" altLang="en-US" sz="5400" dirty="0"/>
              <a:t>求主領我免走錯</a:t>
            </a:r>
          </a:p>
          <a:p>
            <a:pPr algn="ctr">
              <a:buNone/>
            </a:pPr>
            <a:r>
              <a:rPr lang="zh-TW" altLang="en-US" sz="5400" dirty="0"/>
              <a:t>領我安渡歲月</a:t>
            </a:r>
          </a:p>
          <a:p>
            <a:pPr algn="ctr">
              <a:buNone/>
            </a:pPr>
            <a:r>
              <a:rPr lang="zh-TW" altLang="en-US" sz="5400" dirty="0"/>
              <a:t>直到享受天家樂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151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沉穩</vt:lpstr>
      <vt:lpstr>求主領我</vt:lpstr>
      <vt:lpstr>求主領我</vt:lpstr>
      <vt:lpstr>求主領我</vt:lpstr>
      <vt:lpstr>求主領我</vt:lpstr>
      <vt:lpstr>求主領我</vt:lpstr>
      <vt:lpstr>求主領我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求主領我</dc:title>
  <dc:creator>大唐</dc:creator>
  <cp:lastModifiedBy>大唐</cp:lastModifiedBy>
  <cp:revision>1</cp:revision>
  <dcterms:created xsi:type="dcterms:W3CDTF">2016-11-05T10:00:25Z</dcterms:created>
  <dcterms:modified xsi:type="dcterms:W3CDTF">2016-11-05T10:01:24Z</dcterms:modified>
</cp:coreProperties>
</file>