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8BA-C378-4B64-A8A6-D0A3AACEE299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DD18-8526-4A13-AD83-1003C7C6D2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你的信實廣大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19548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神我天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無轉動影兒藏在你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慈愛永不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轉移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始無終的神施恩不盡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你的信實廣大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  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所需要你慈手豐富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  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你的信實廣大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19548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春夏秋冬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四季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栽種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收成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星晨時刻循轉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  都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為造物主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天父莫大信實仁慈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你的信實廣大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  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所需要你慈手豐富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廣大  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148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你的信實廣大</vt:lpstr>
      <vt:lpstr>你的信實廣大</vt:lpstr>
      <vt:lpstr>你的信實廣大</vt:lpstr>
      <vt:lpstr>你的信實廣大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你的信實廣大</dc:title>
  <dc:creator>大唐</dc:creator>
  <cp:lastModifiedBy>大唐</cp:lastModifiedBy>
  <cp:revision>2</cp:revision>
  <dcterms:created xsi:type="dcterms:W3CDTF">2017-03-12T00:34:26Z</dcterms:created>
  <dcterms:modified xsi:type="dcterms:W3CDTF">2018-10-05T09:40:09Z</dcterms:modified>
</cp:coreProperties>
</file>