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B7B1-A747-4A4E-AD40-C9799687B287}" type="datetimeFigureOut">
              <a:rPr lang="zh-TW" altLang="en-US" smtClean="0"/>
              <a:t>2019/1/5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6B1A-ADBB-4A2D-B108-658950195F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B7B1-A747-4A4E-AD40-C9799687B287}" type="datetimeFigureOut">
              <a:rPr lang="zh-TW" altLang="en-US" smtClean="0"/>
              <a:t>2019/1/5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6B1A-ADBB-4A2D-B108-658950195F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B7B1-A747-4A4E-AD40-C9799687B287}" type="datetimeFigureOut">
              <a:rPr lang="zh-TW" altLang="en-US" smtClean="0"/>
              <a:t>2019/1/5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6B1A-ADBB-4A2D-B108-658950195F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B7B1-A747-4A4E-AD40-C9799687B287}" type="datetimeFigureOut">
              <a:rPr lang="zh-TW" altLang="en-US" smtClean="0"/>
              <a:t>2019/1/5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6B1A-ADBB-4A2D-B108-658950195F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B7B1-A747-4A4E-AD40-C9799687B287}" type="datetimeFigureOut">
              <a:rPr lang="zh-TW" altLang="en-US" smtClean="0"/>
              <a:t>2019/1/5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6B1A-ADBB-4A2D-B108-658950195F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B7B1-A747-4A4E-AD40-C9799687B287}" type="datetimeFigureOut">
              <a:rPr lang="zh-TW" altLang="en-US" smtClean="0"/>
              <a:t>2019/1/5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6B1A-ADBB-4A2D-B108-658950195F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B7B1-A747-4A4E-AD40-C9799687B287}" type="datetimeFigureOut">
              <a:rPr lang="zh-TW" altLang="en-US" smtClean="0"/>
              <a:t>2019/1/5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6B1A-ADBB-4A2D-B108-658950195F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B7B1-A747-4A4E-AD40-C9799687B287}" type="datetimeFigureOut">
              <a:rPr lang="zh-TW" altLang="en-US" smtClean="0"/>
              <a:t>2019/1/5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6B1A-ADBB-4A2D-B108-658950195F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B7B1-A747-4A4E-AD40-C9799687B287}" type="datetimeFigureOut">
              <a:rPr lang="zh-TW" altLang="en-US" smtClean="0"/>
              <a:t>2019/1/5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6B1A-ADBB-4A2D-B108-658950195F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B7B1-A747-4A4E-AD40-C9799687B287}" type="datetimeFigureOut">
              <a:rPr lang="zh-TW" altLang="en-US" smtClean="0"/>
              <a:t>2019/1/5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6B1A-ADBB-4A2D-B108-658950195F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B7B1-A747-4A4E-AD40-C9799687B287}" type="datetimeFigureOut">
              <a:rPr lang="zh-TW" altLang="en-US" smtClean="0"/>
              <a:t>2019/1/5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6B1A-ADBB-4A2D-B108-658950195F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9B7B1-A747-4A4E-AD40-C9799687B287}" type="datetimeFigureOut">
              <a:rPr lang="zh-TW" altLang="en-US" smtClean="0"/>
              <a:t>2019/1/5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66B1A-ADBB-4A2D-B108-658950195F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將你最好的獻與主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將你最好的獻與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你年青的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力量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你純潔熱情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心靈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忠心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為真理打仗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將你最好的獻與主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主耶穌已有好榜樣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勇敢堅定不懼怕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你要忠心敬虔愛主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將最好的獻與祂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將你最好的獻與主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將你最好的獻與主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獻你年青的力量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穿上救恩全副軍裝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忠心為真理打仗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將你最好的獻與主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將你最好的獻與主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主愛偉大無可比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祂將自己作你贖價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天上榮耀賞賜你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將你最好的獻與主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祂捨生命毫無怨言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救你脫罪把血灑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你要熱心敬虔愛主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將最好的獻與祂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將你最好的獻與主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將你最好的獻與主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獻你年青的力量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穿上救恩全副軍裝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忠心為真理打仗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176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將你最好的獻與主</vt:lpstr>
      <vt:lpstr>將你最好的獻與主</vt:lpstr>
      <vt:lpstr>將你最好的獻與主</vt:lpstr>
      <vt:lpstr>將你最好的獻與主</vt:lpstr>
      <vt:lpstr>將你最好的獻與主</vt:lpstr>
      <vt:lpstr>將你最好的獻與主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將你最好的獻與主</dc:title>
  <dc:creator>DaTang</dc:creator>
  <cp:lastModifiedBy>DaTang</cp:lastModifiedBy>
  <cp:revision>1</cp:revision>
  <dcterms:created xsi:type="dcterms:W3CDTF">2019-01-05T06:46:09Z</dcterms:created>
  <dcterms:modified xsi:type="dcterms:W3CDTF">2019-01-05T06:47:43Z</dcterms:modified>
</cp:coreProperties>
</file>