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255EB0-939F-4D16-A53E-6A189B3E958A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1EC18E-D2C6-496F-9EAE-D9FD3FF66B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255EB0-939F-4D16-A53E-6A189B3E958A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EC18E-D2C6-496F-9EAE-D9FD3FF66B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255EB0-939F-4D16-A53E-6A189B3E958A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EC18E-D2C6-496F-9EAE-D9FD3FF66B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255EB0-939F-4D16-A53E-6A189B3E958A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EC18E-D2C6-496F-9EAE-D9FD3FF66B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255EB0-939F-4D16-A53E-6A189B3E958A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EC18E-D2C6-496F-9EAE-D9FD3FF66B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255EB0-939F-4D16-A53E-6A189B3E958A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EC18E-D2C6-496F-9EAE-D9FD3FF66B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255EB0-939F-4D16-A53E-6A189B3E958A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EC18E-D2C6-496F-9EAE-D9FD3FF66B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255EB0-939F-4D16-A53E-6A189B3E958A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EC18E-D2C6-496F-9EAE-D9FD3FF66B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255EB0-939F-4D16-A53E-6A189B3E958A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EC18E-D2C6-496F-9EAE-D9FD3FF66B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255EB0-939F-4D16-A53E-6A189B3E958A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EC18E-D2C6-496F-9EAE-D9FD3FF66B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255EB0-939F-4D16-A53E-6A189B3E958A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EC18E-D2C6-496F-9EAE-D9FD3FF66B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7F255EB0-939F-4D16-A53E-6A189B3E958A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771EC18E-D2C6-496F-9EAE-D9FD3FF66B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天父我神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天父我神 用大全能聖手</a:t>
            </a:r>
          </a:p>
          <a:p>
            <a:pPr algn="ctr">
              <a:buNone/>
            </a:pPr>
            <a:r>
              <a:rPr lang="zh-TW" altLang="en-US" sz="5400" dirty="0"/>
              <a:t>照你美旨 舖張美麗宇宙</a:t>
            </a:r>
          </a:p>
          <a:p>
            <a:pPr algn="ctr">
              <a:buNone/>
            </a:pPr>
            <a:r>
              <a:rPr lang="zh-TW" altLang="en-US" sz="5400" dirty="0"/>
              <a:t>榮耀光芒在太空中輝映</a:t>
            </a:r>
          </a:p>
          <a:p>
            <a:pPr algn="ctr">
              <a:buNone/>
            </a:pPr>
            <a:r>
              <a:rPr lang="zh-TW" altLang="en-US" sz="5400" dirty="0"/>
              <a:t>敬向寶座 獻上感恩歌聲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天父我神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神你慈愛 昔曾引導看顧</a:t>
            </a:r>
          </a:p>
          <a:p>
            <a:pPr algn="ctr">
              <a:buNone/>
            </a:pPr>
            <a:r>
              <a:rPr lang="zh-TW" altLang="en-US" sz="5400" dirty="0"/>
              <a:t>又賜我們 自由美麗樂土</a:t>
            </a:r>
          </a:p>
          <a:p>
            <a:pPr algn="ctr">
              <a:buNone/>
            </a:pPr>
            <a:r>
              <a:rPr lang="zh-TW" altLang="en-US" sz="5400" dirty="0"/>
              <a:t>願我聖父統領扶助保護</a:t>
            </a:r>
          </a:p>
          <a:p>
            <a:pPr algn="ctr">
              <a:buNone/>
            </a:pPr>
            <a:r>
              <a:rPr lang="zh-TW" altLang="en-US" sz="5400" dirty="0"/>
              <a:t>你言你道 作我律法道路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0</TotalTime>
  <Words>63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佈景主題4</vt:lpstr>
      <vt:lpstr>天父我神</vt:lpstr>
      <vt:lpstr>天父我神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天父我神</dc:title>
  <dc:creator>大唐</dc:creator>
  <cp:lastModifiedBy>大唐</cp:lastModifiedBy>
  <cp:revision>1</cp:revision>
  <dcterms:created xsi:type="dcterms:W3CDTF">2016-04-09T13:35:42Z</dcterms:created>
  <dcterms:modified xsi:type="dcterms:W3CDTF">2016-04-09T13:36:27Z</dcterms:modified>
</cp:coreProperties>
</file>