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AD0E-2640-42F9-809A-6C9A231CE27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924D-4372-409C-AB5A-55E099794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全獻在壇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上   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聽從你召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呼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知某處主能用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要全獻與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3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完全為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   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曾為我完全捨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主美旨作我心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志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活著為你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5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全獻在壇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上   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獨遵主美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旨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讓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我傳揚美好信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息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傳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揚主愛仁慈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en-US" sz="48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9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完全為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   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曾為我完全捨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主美旨作我心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志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活著為你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全獻在壇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上   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獻在主足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願忍愛勞苦犧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牲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度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此短促時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年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3</a:t>
            </a:r>
            <a:r>
              <a:rPr lang="en-US" sz="48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全獻在壇上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完全為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   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曾為我完全捨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主美旨作我心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志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活著為你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84055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219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全獻在壇上</vt:lpstr>
      <vt:lpstr>全獻在壇上</vt:lpstr>
      <vt:lpstr>全獻在壇上</vt:lpstr>
      <vt:lpstr>全獻在壇上</vt:lpstr>
      <vt:lpstr>全獻在壇上</vt:lpstr>
      <vt:lpstr>全獻在壇上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全獻在壇上</dc:title>
  <dc:creator>Windows User</dc:creator>
  <cp:lastModifiedBy>Windows User</cp:lastModifiedBy>
  <cp:revision>1</cp:revision>
  <dcterms:created xsi:type="dcterms:W3CDTF">2019-06-01T05:18:48Z</dcterms:created>
  <dcterms:modified xsi:type="dcterms:W3CDTF">2019-06-01T05:23:55Z</dcterms:modified>
</cp:coreProperties>
</file>