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C282-9673-4390-8562-FF0B07184275}" type="datetimeFigureOut">
              <a:rPr lang="zh-TW" altLang="en-US" smtClean="0"/>
              <a:t>2019/3/2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0D35-BF4A-4B89-8F57-5BA45B90D9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犧牲的愛已賜給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不願為己留下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甚麼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在愛中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景仰  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我心願還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將供物獻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  奉獻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犧牲的愛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主在施恩座前  為我求父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我的信心軟弱  只望耶穌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助我十架背上  將主妙愛宣揚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以禱告或歌唱  奉獻與你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79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主你犧牲的愛</vt:lpstr>
      <vt:lpstr>主你犧牲的愛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主你犧牲的愛</dc:title>
  <dc:creator>DaTang</dc:creator>
  <cp:lastModifiedBy>DaTang</cp:lastModifiedBy>
  <cp:revision>1</cp:revision>
  <dcterms:created xsi:type="dcterms:W3CDTF">2019-03-02T02:39:06Z</dcterms:created>
  <dcterms:modified xsi:type="dcterms:W3CDTF">2019-03-02T02:40:27Z</dcterms:modified>
</cp:coreProperties>
</file>