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5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2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10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396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02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88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77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336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66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5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12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0D84-ECFE-4A5E-B97A-6DE7C6BB60BA}" type="datetimeFigureOut">
              <a:rPr lang="vi-VN" smtClean="0"/>
              <a:t>28/02/2020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5B9D-0195-4A63-9CF3-BA0D155988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1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神的恩典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真神恩典遠高過諸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神恩典深過海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神恩典闊過大洋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神恩典無限無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4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神的恩典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神的恩典無限無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神恩典無限無量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8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神的恩典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真神恩典得聞真快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神恩典豐富自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神恩典非我的功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神恩典保守拯救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13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神的恩典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神的恩典無限無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神恩典無限無量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29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134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神的恩典</vt:lpstr>
      <vt:lpstr>神的恩典</vt:lpstr>
      <vt:lpstr>神的恩典</vt:lpstr>
      <vt:lpstr>神的恩典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神的恩典</dc:title>
  <dc:creator>Windows User</dc:creator>
  <cp:lastModifiedBy>Windows User</cp:lastModifiedBy>
  <cp:revision>1</cp:revision>
  <dcterms:created xsi:type="dcterms:W3CDTF">2020-02-28T11:33:03Z</dcterms:created>
  <dcterms:modified xsi:type="dcterms:W3CDTF">2020-02-28T11:37:28Z</dcterms:modified>
</cp:coreProperties>
</file>