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5CC7-9049-4A1D-8A82-85EF72132F9E}" type="datetimeFigureOut">
              <a:rPr lang="zh-TW" altLang="en-US" smtClean="0"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736D-66EF-4B95-B491-8001C90DE5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耶穌是我親愛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朋友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權利能將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到主恩座前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多少平安屢屢失去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多少痛苦白白受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皆因未將各樣事情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帶到主恩座前求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或遇試煉或遇引誘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或有煩惱壓心頭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切莫灰心切莫喪膽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來到主恩座前求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何處得此忠心朋友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分擔一切苦與憂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來到主恩座前求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是否軟弱勞苦多愁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掛慮重擔壓肩頭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主仍是我避難處所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來到主恩座前求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親或離我友或棄我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來到主恩座前求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在主懷中必蒙護佑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與主同在永無憂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154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耶穌恩友</vt:lpstr>
      <vt:lpstr>耶穌恩友</vt:lpstr>
      <vt:lpstr>耶穌恩友</vt:lpstr>
      <vt:lpstr>耶穌恩友</vt:lpstr>
      <vt:lpstr>耶穌恩友</vt:lpstr>
      <vt:lpstr>耶穌恩友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DaTang</dc:creator>
  <cp:lastModifiedBy>DaTang</cp:lastModifiedBy>
  <cp:revision>1</cp:revision>
  <dcterms:created xsi:type="dcterms:W3CDTF">2018-11-10T02:32:23Z</dcterms:created>
  <dcterms:modified xsi:type="dcterms:W3CDTF">2018-11-10T02:35:30Z</dcterms:modified>
</cp:coreProperties>
</file>