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421421-8786-489E-A1E7-B2417238A5DD}" type="datetimeFigureOut">
              <a:rPr lang="zh-TW" altLang="en-US" smtClean="0"/>
              <a:t>2015/7/12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BE4724-2151-44B8-92E8-DE83F6E63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潔淨我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懇求</a:t>
            </a:r>
            <a:r>
              <a:rPr lang="zh-TW" altLang="en-US" sz="5400" dirty="0" smtClean="0"/>
              <a:t>救主  鑒察</a:t>
            </a:r>
            <a:r>
              <a:rPr lang="zh-TW" altLang="en-US" sz="5400" dirty="0"/>
              <a:t>知我</a:t>
            </a:r>
            <a:r>
              <a:rPr lang="zh-TW" altLang="en-US" sz="5400" dirty="0" smtClean="0"/>
              <a:t>心思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主今</a:t>
            </a:r>
            <a:r>
              <a:rPr lang="zh-TW" altLang="en-US" sz="5400" dirty="0" smtClean="0"/>
              <a:t>試驗  知道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私意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若</a:t>
            </a:r>
            <a:r>
              <a:rPr lang="zh-TW" altLang="en-US" sz="5400" dirty="0"/>
              <a:t>在我</a:t>
            </a:r>
            <a:r>
              <a:rPr lang="zh-TW" altLang="en-US" sz="5400" dirty="0" smtClean="0"/>
              <a:t>心  隱藏</a:t>
            </a:r>
            <a:r>
              <a:rPr lang="zh-TW" altLang="en-US" sz="5400" dirty="0"/>
              <a:t>罪</a:t>
            </a:r>
            <a:r>
              <a:rPr lang="zh-TW" altLang="en-US" sz="5400" dirty="0" smtClean="0"/>
              <a:t>惡念頭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洗</a:t>
            </a:r>
            <a:r>
              <a:rPr lang="zh-TW" altLang="en-US" sz="5400" dirty="0"/>
              <a:t>去諸般不</a:t>
            </a:r>
            <a:r>
              <a:rPr lang="zh-TW" altLang="en-US" sz="5400" dirty="0" smtClean="0"/>
              <a:t>義  使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自由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潔淨我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讚美我</a:t>
            </a:r>
            <a:r>
              <a:rPr lang="zh-TW" altLang="en-US" sz="5400" dirty="0" smtClean="0"/>
              <a:t>主  因</a:t>
            </a:r>
            <a:r>
              <a:rPr lang="zh-TW" altLang="en-US" sz="5400" dirty="0"/>
              <a:t>將我罪洗</a:t>
            </a:r>
            <a:r>
              <a:rPr lang="zh-TW" altLang="en-US" sz="5400" dirty="0" smtClean="0"/>
              <a:t>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主的真</a:t>
            </a:r>
            <a:r>
              <a:rPr lang="zh-TW" altLang="en-US" sz="5400" dirty="0" smtClean="0"/>
              <a:t>道  使</a:t>
            </a:r>
            <a:r>
              <a:rPr lang="zh-TW" altLang="en-US" sz="5400" dirty="0"/>
              <a:t>我心</a:t>
            </a:r>
            <a:r>
              <a:rPr lang="zh-TW" altLang="en-US" sz="5400" dirty="0" smtClean="0"/>
              <a:t>潔淨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主以</a:t>
            </a:r>
            <a:r>
              <a:rPr lang="zh-TW" altLang="en-US" sz="5400" dirty="0" smtClean="0"/>
              <a:t>火  焚</a:t>
            </a:r>
            <a:r>
              <a:rPr lang="zh-TW" altLang="en-US" sz="5400" dirty="0"/>
              <a:t>盡以往羞</a:t>
            </a:r>
            <a:r>
              <a:rPr lang="zh-TW" altLang="en-US" sz="5400" dirty="0" smtClean="0"/>
              <a:t>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今所求所</a:t>
            </a:r>
            <a:r>
              <a:rPr lang="zh-TW" altLang="en-US" sz="5400" dirty="0" smtClean="0"/>
              <a:t>望  榮耀</a:t>
            </a:r>
            <a:r>
              <a:rPr lang="zh-TW" altLang="en-US" sz="5400" dirty="0"/>
              <a:t>主名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潔淨我</vt:lpstr>
      <vt:lpstr>潔淨我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潔淨我</dc:title>
  <dc:creator>大唐</dc:creator>
  <cp:lastModifiedBy>大唐</cp:lastModifiedBy>
  <cp:revision>2</cp:revision>
  <dcterms:created xsi:type="dcterms:W3CDTF">2015-07-12T00:36:30Z</dcterms:created>
  <dcterms:modified xsi:type="dcterms:W3CDTF">2015-07-12T00:38:16Z</dcterms:modified>
</cp:coreProperties>
</file>