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FAF77-4505-464E-83E4-FEB5E64039CC}" type="datetimeFigureOut">
              <a:rPr lang="zh-TW" altLang="en-US" smtClean="0"/>
              <a:pPr/>
              <a:t>2017/11/25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EBE-4383-4C24-A108-8F4A605445C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FAF77-4505-464E-83E4-FEB5E64039CC}" type="datetimeFigureOut">
              <a:rPr lang="zh-TW" altLang="en-US" smtClean="0"/>
              <a:pPr/>
              <a:t>2017/11/25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EBE-4383-4C24-A108-8F4A605445C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FAF77-4505-464E-83E4-FEB5E64039CC}" type="datetimeFigureOut">
              <a:rPr lang="zh-TW" altLang="en-US" smtClean="0"/>
              <a:pPr/>
              <a:t>2017/11/25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EBE-4383-4C24-A108-8F4A605445C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FAF77-4505-464E-83E4-FEB5E64039CC}" type="datetimeFigureOut">
              <a:rPr lang="zh-TW" altLang="en-US" smtClean="0"/>
              <a:pPr/>
              <a:t>2017/11/25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EBE-4383-4C24-A108-8F4A605445C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FAF77-4505-464E-83E4-FEB5E64039CC}" type="datetimeFigureOut">
              <a:rPr lang="zh-TW" altLang="en-US" smtClean="0"/>
              <a:pPr/>
              <a:t>2017/11/25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EBE-4383-4C24-A108-8F4A605445C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FAF77-4505-464E-83E4-FEB5E64039CC}" type="datetimeFigureOut">
              <a:rPr lang="zh-TW" altLang="en-US" smtClean="0"/>
              <a:pPr/>
              <a:t>2017/11/25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EBE-4383-4C24-A108-8F4A605445C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FAF77-4505-464E-83E4-FEB5E64039CC}" type="datetimeFigureOut">
              <a:rPr lang="zh-TW" altLang="en-US" smtClean="0"/>
              <a:pPr/>
              <a:t>2017/11/25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EBE-4383-4C24-A108-8F4A605445C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FAF77-4505-464E-83E4-FEB5E64039CC}" type="datetimeFigureOut">
              <a:rPr lang="zh-TW" altLang="en-US" smtClean="0"/>
              <a:pPr/>
              <a:t>2017/11/25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EBE-4383-4C24-A108-8F4A605445C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FAF77-4505-464E-83E4-FEB5E64039CC}" type="datetimeFigureOut">
              <a:rPr lang="zh-TW" altLang="en-US" smtClean="0"/>
              <a:pPr/>
              <a:t>2017/11/25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EBE-4383-4C24-A108-8F4A605445C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FAF77-4505-464E-83E4-FEB5E64039CC}" type="datetimeFigureOut">
              <a:rPr lang="zh-TW" altLang="en-US" smtClean="0"/>
              <a:pPr/>
              <a:t>2017/11/25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EBE-4383-4C24-A108-8F4A605445C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FAF77-4505-464E-83E4-FEB5E64039CC}" type="datetimeFigureOut">
              <a:rPr lang="zh-TW" altLang="en-US" smtClean="0"/>
              <a:pPr/>
              <a:t>2017/11/25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EBE-4383-4C24-A108-8F4A605445C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FAF77-4505-464E-83E4-FEB5E64039CC}" type="datetimeFigureOut">
              <a:rPr lang="zh-TW" altLang="en-US" smtClean="0"/>
              <a:pPr/>
              <a:t>2017/11/25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5DEBE-4383-4C24-A108-8F4A605445C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主我願像你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榮耀的救主 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深願像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0"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盼望  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0"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甘願捨棄 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世上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財寶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0"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披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戴主基督 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守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主聖道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主我願像你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主我願像你主我願像你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0"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榮耀的救主  像你潔淨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0"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有主的甘甜  有主的豐盛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0"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願主的聖形  印我心靈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主我願像你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願像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你有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憐憫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心腸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0"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溫柔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謙卑  慈愛善良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0"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幫助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軟弱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者  慰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痛苦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憂傷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0"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領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人歸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基督  尋找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亡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羊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主我願像你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主我願像你主我願像你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0"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榮耀的救主  像你潔淨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0"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有主的甘甜  有主的豐盛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0"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願主的聖形  印我心靈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3</TotalTime>
  <Words>139</Words>
  <Application>Microsoft Office PowerPoint</Application>
  <PresentationFormat>如螢幕大小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佈景主題1</vt:lpstr>
      <vt:lpstr>主我願像你</vt:lpstr>
      <vt:lpstr>主我願像你</vt:lpstr>
      <vt:lpstr>主我願像你</vt:lpstr>
      <vt:lpstr>主我願像你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主我願像你</dc:title>
  <dc:creator>大唐</dc:creator>
  <cp:lastModifiedBy>大唐</cp:lastModifiedBy>
  <cp:revision>4</cp:revision>
  <dcterms:created xsi:type="dcterms:W3CDTF">2015-07-04T12:26:24Z</dcterms:created>
  <dcterms:modified xsi:type="dcterms:W3CDTF">2017-11-25T02:29:08Z</dcterms:modified>
</cp:coreProperties>
</file>