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1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13D-7B8F-432A-A250-4053DE2DD30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80CF-1460-4871-A5E7-31198BBE46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13D-7B8F-432A-A250-4053DE2DD30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80CF-1460-4871-A5E7-31198BBE46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96B0A13D-7B8F-432A-A250-4053DE2DD30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54E280CF-1460-4871-A5E7-31198BBE46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13D-7B8F-432A-A250-4053DE2DD30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80CF-1460-4871-A5E7-31198BBE46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A13D-7B8F-432A-A250-4053DE2DD30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280CF-1460-4871-A5E7-31198BBE46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13D-7B8F-432A-A250-4053DE2DD30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80CF-1460-4871-A5E7-31198BBE46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13D-7B8F-432A-A250-4053DE2DD30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80CF-1460-4871-A5E7-31198BBE46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13D-7B8F-432A-A250-4053DE2DD30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80CF-1460-4871-A5E7-31198BBE46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13D-7B8F-432A-A250-4053DE2DD30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80CF-1460-4871-A5E7-31198BBE46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13D-7B8F-432A-A250-4053DE2DD30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80CF-1460-4871-A5E7-31198BBE46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13D-7B8F-432A-A250-4053DE2DD30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80CF-1460-4871-A5E7-31198BBE46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6B0A13D-7B8F-432A-A250-4053DE2DD300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4E280CF-1460-4871-A5E7-31198BBE46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靠我靈成事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是否有山阻擋你路</a:t>
            </a:r>
          </a:p>
          <a:p>
            <a:pPr algn="ctr">
              <a:buNone/>
            </a:pPr>
            <a:r>
              <a:rPr lang="zh-TW" altLang="en-US" sz="5400" dirty="0"/>
              <a:t>甚多疑惑</a:t>
            </a:r>
            <a:r>
              <a:rPr lang="zh-TW" altLang="en-US" sz="5400" dirty="0" smtClean="0"/>
              <a:t>恐懼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放心</a:t>
            </a:r>
            <a:r>
              <a:rPr lang="zh-TW" altLang="en-US" sz="5400" dirty="0"/>
              <a:t>請聽聖靈所言</a:t>
            </a:r>
          </a:p>
          <a:p>
            <a:pPr algn="ctr">
              <a:buNone/>
            </a:pPr>
            <a:r>
              <a:rPr lang="zh-TW" altLang="en-US" sz="5400" dirty="0"/>
              <a:t>這山必要挪去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靠我靈成事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單獨信靠全能的神</a:t>
            </a:r>
          </a:p>
          <a:p>
            <a:pPr algn="ctr">
              <a:buNone/>
            </a:pPr>
            <a:r>
              <a:rPr lang="zh-TW" altLang="en-US" sz="5400" dirty="0"/>
              <a:t>主言風也</a:t>
            </a:r>
            <a:r>
              <a:rPr lang="zh-TW" altLang="en-US" sz="5400" dirty="0" smtClean="0"/>
              <a:t>聽從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務</a:t>
            </a:r>
            <a:r>
              <a:rPr lang="zh-TW" altLang="en-US" sz="5400" dirty="0"/>
              <a:t>要壯膽不可灰心</a:t>
            </a:r>
          </a:p>
          <a:p>
            <a:pPr algn="ctr">
              <a:buNone/>
            </a:pPr>
            <a:r>
              <a:rPr lang="zh-TW" altLang="en-US" sz="5400" dirty="0"/>
              <a:t>主必為你開路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靠我靈成事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非勢力 非才能</a:t>
            </a:r>
          </a:p>
          <a:p>
            <a:pPr algn="ctr">
              <a:buNone/>
            </a:pPr>
            <a:r>
              <a:rPr lang="zh-TW" altLang="en-US" sz="5400" dirty="0"/>
              <a:t>主說 乃靠我的靈</a:t>
            </a:r>
            <a:r>
              <a:rPr lang="zh-TW" altLang="en-US" sz="5400" dirty="0" smtClean="0"/>
              <a:t>成事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非</a:t>
            </a:r>
            <a:r>
              <a:rPr lang="zh-TW" altLang="en-US" sz="5400" dirty="0"/>
              <a:t>勢力 非才能</a:t>
            </a:r>
          </a:p>
          <a:p>
            <a:pPr algn="ctr">
              <a:buNone/>
            </a:pPr>
            <a:r>
              <a:rPr lang="zh-TW" altLang="en-US" sz="5400" dirty="0"/>
              <a:t>主說 靠我靈成事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靠我靈成事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這大山必要挪移</a:t>
            </a:r>
          </a:p>
          <a:p>
            <a:pPr algn="ctr">
              <a:buNone/>
            </a:pPr>
            <a:r>
              <a:rPr lang="zh-TW" altLang="en-US" sz="5400" dirty="0"/>
              <a:t>這大山必要挪移</a:t>
            </a:r>
          </a:p>
          <a:p>
            <a:pPr algn="ctr">
              <a:buNone/>
            </a:pPr>
            <a:r>
              <a:rPr lang="zh-TW" altLang="en-US" sz="5400" dirty="0"/>
              <a:t>這大山必要挪移</a:t>
            </a:r>
          </a:p>
          <a:p>
            <a:pPr algn="ctr">
              <a:buNone/>
            </a:pPr>
            <a:r>
              <a:rPr lang="zh-TW" altLang="en-US" sz="5400" dirty="0"/>
              <a:t>主說 靠我靈成事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靠我靈成事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非勢力 非才能</a:t>
            </a:r>
          </a:p>
          <a:p>
            <a:pPr algn="ctr">
              <a:buNone/>
            </a:pPr>
            <a:r>
              <a:rPr lang="zh-TW" altLang="en-US" sz="5400" dirty="0"/>
              <a:t>主說 乃靠我的靈</a:t>
            </a:r>
            <a:r>
              <a:rPr lang="zh-TW" altLang="en-US" sz="5400" dirty="0" smtClean="0"/>
              <a:t>成事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非</a:t>
            </a:r>
            <a:r>
              <a:rPr lang="zh-TW" altLang="en-US" sz="5400" dirty="0"/>
              <a:t>勢力 非才能</a:t>
            </a:r>
          </a:p>
          <a:p>
            <a:pPr algn="ctr">
              <a:buNone/>
            </a:pPr>
            <a:r>
              <a:rPr lang="zh-TW" altLang="en-US" sz="5400" dirty="0"/>
              <a:t>主說 靠我靈成事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靠我靈成事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這大山必要挪移</a:t>
            </a:r>
          </a:p>
          <a:p>
            <a:pPr algn="ctr">
              <a:buNone/>
            </a:pPr>
            <a:r>
              <a:rPr lang="zh-TW" altLang="en-US" sz="5400" dirty="0"/>
              <a:t>這大山必要挪移</a:t>
            </a:r>
          </a:p>
          <a:p>
            <a:pPr algn="ctr">
              <a:buNone/>
            </a:pPr>
            <a:r>
              <a:rPr lang="zh-TW" altLang="en-US" sz="5400" dirty="0"/>
              <a:t>這大山必要挪移</a:t>
            </a:r>
          </a:p>
          <a:p>
            <a:pPr algn="ctr">
              <a:buNone/>
            </a:pPr>
            <a:r>
              <a:rPr lang="zh-TW" altLang="en-US" sz="5400" dirty="0"/>
              <a:t>主說 靠我靈成事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靠我靈成事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是否有河阻隔你路</a:t>
            </a:r>
          </a:p>
          <a:p>
            <a:pPr algn="ctr">
              <a:buNone/>
            </a:pPr>
            <a:r>
              <a:rPr lang="zh-TW" altLang="en-US" sz="5400" dirty="0"/>
              <a:t>這河又深又</a:t>
            </a:r>
            <a:r>
              <a:rPr lang="zh-TW" altLang="en-US" sz="5400" dirty="0" smtClean="0"/>
              <a:t>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踏</a:t>
            </a:r>
            <a:r>
              <a:rPr lang="zh-TW" altLang="en-US" sz="5400" dirty="0"/>
              <a:t>上河水必要滾開</a:t>
            </a:r>
          </a:p>
          <a:p>
            <a:pPr algn="ctr">
              <a:buNone/>
            </a:pPr>
            <a:r>
              <a:rPr lang="zh-TW" altLang="en-US" sz="5400" dirty="0"/>
              <a:t>你必安達彼岸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靠我靈成事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非勢力 非才能</a:t>
            </a:r>
          </a:p>
          <a:p>
            <a:pPr algn="ctr">
              <a:buNone/>
            </a:pPr>
            <a:r>
              <a:rPr lang="zh-TW" altLang="en-US" sz="5400" dirty="0"/>
              <a:t>主說 乃靠我的靈</a:t>
            </a:r>
            <a:r>
              <a:rPr lang="zh-TW" altLang="en-US" sz="5400" dirty="0" smtClean="0"/>
              <a:t>成事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非</a:t>
            </a:r>
            <a:r>
              <a:rPr lang="zh-TW" altLang="en-US" sz="5400" dirty="0"/>
              <a:t>勢力 非才能</a:t>
            </a:r>
          </a:p>
          <a:p>
            <a:pPr algn="ctr">
              <a:buNone/>
            </a:pPr>
            <a:r>
              <a:rPr lang="zh-TW" altLang="en-US" sz="5400" dirty="0"/>
              <a:t>主說 靠我靈成事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靠我靈成事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這大山必要挪移</a:t>
            </a:r>
          </a:p>
          <a:p>
            <a:pPr algn="ctr">
              <a:buNone/>
            </a:pPr>
            <a:r>
              <a:rPr lang="zh-TW" altLang="en-US" sz="5400" dirty="0"/>
              <a:t>這大山必要挪移</a:t>
            </a:r>
          </a:p>
          <a:p>
            <a:pPr algn="ctr">
              <a:buNone/>
            </a:pPr>
            <a:r>
              <a:rPr lang="zh-TW" altLang="en-US" sz="5400" dirty="0"/>
              <a:t>這大山必要挪移</a:t>
            </a:r>
          </a:p>
          <a:p>
            <a:pPr algn="ctr">
              <a:buNone/>
            </a:pPr>
            <a:r>
              <a:rPr lang="zh-TW" altLang="en-US" sz="5400" dirty="0"/>
              <a:t>主說 靠我靈成事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靠我靈成事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是否有火試煉臨到</a:t>
            </a:r>
          </a:p>
          <a:p>
            <a:pPr algn="ctr">
              <a:buNone/>
            </a:pPr>
            <a:r>
              <a:rPr lang="zh-TW" altLang="en-US" sz="5400" dirty="0"/>
              <a:t>過於你能</a:t>
            </a:r>
            <a:r>
              <a:rPr lang="zh-TW" altLang="en-US" sz="5400" dirty="0" smtClean="0"/>
              <a:t>忍受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看</a:t>
            </a:r>
            <a:r>
              <a:rPr lang="zh-TW" altLang="en-US" sz="5400" dirty="0"/>
              <a:t>哪萬福真神兒子</a:t>
            </a:r>
          </a:p>
          <a:p>
            <a:pPr algn="ctr">
              <a:buNone/>
            </a:pPr>
            <a:r>
              <a:rPr lang="zh-TW" altLang="en-US" sz="5400" dirty="0"/>
              <a:t>他必與你同走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靠我靈成事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非勢力 非才能</a:t>
            </a:r>
          </a:p>
          <a:p>
            <a:pPr algn="ctr">
              <a:buNone/>
            </a:pPr>
            <a:r>
              <a:rPr lang="zh-TW" altLang="en-US" sz="5400" dirty="0"/>
              <a:t>主說 乃靠我的靈</a:t>
            </a:r>
            <a:r>
              <a:rPr lang="zh-TW" altLang="en-US" sz="5400" dirty="0" smtClean="0"/>
              <a:t>成事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非</a:t>
            </a:r>
            <a:r>
              <a:rPr lang="zh-TW" altLang="en-US" sz="5400" dirty="0"/>
              <a:t>勢力 非才能</a:t>
            </a:r>
          </a:p>
          <a:p>
            <a:pPr algn="ctr">
              <a:buNone/>
            </a:pPr>
            <a:r>
              <a:rPr lang="zh-TW" altLang="en-US" sz="5400" dirty="0"/>
              <a:t>主說 靠我靈成事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靠我靈成事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這大山必要挪移</a:t>
            </a:r>
          </a:p>
          <a:p>
            <a:pPr algn="ctr">
              <a:buNone/>
            </a:pPr>
            <a:r>
              <a:rPr lang="zh-TW" altLang="en-US" sz="5400" dirty="0"/>
              <a:t>這大山必要挪移</a:t>
            </a:r>
          </a:p>
          <a:p>
            <a:pPr algn="ctr">
              <a:buNone/>
            </a:pPr>
            <a:r>
              <a:rPr lang="zh-TW" altLang="en-US" sz="5400" dirty="0"/>
              <a:t>這大山必要挪移</a:t>
            </a:r>
          </a:p>
          <a:p>
            <a:pPr algn="ctr">
              <a:buNone/>
            </a:pPr>
            <a:r>
              <a:rPr lang="zh-TW" altLang="en-US" sz="5400" dirty="0"/>
              <a:t>主說 靠我靈成事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5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佈景主題5</Template>
  <TotalTime>3</TotalTime>
  <Words>293</Words>
  <Application>Microsoft Office PowerPoint</Application>
  <PresentationFormat>如螢幕大小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佈景主題5</vt:lpstr>
      <vt:lpstr>靠我靈成事</vt:lpstr>
      <vt:lpstr>靠我靈成事</vt:lpstr>
      <vt:lpstr>靠我靈成事</vt:lpstr>
      <vt:lpstr>靠我靈成事</vt:lpstr>
      <vt:lpstr>靠我靈成事</vt:lpstr>
      <vt:lpstr>靠我靈成事</vt:lpstr>
      <vt:lpstr>靠我靈成事</vt:lpstr>
      <vt:lpstr>靠我靈成事</vt:lpstr>
      <vt:lpstr>靠我靈成事</vt:lpstr>
      <vt:lpstr>靠我靈成事</vt:lpstr>
      <vt:lpstr>靠我靈成事</vt:lpstr>
      <vt:lpstr>靠我靈成事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靠我靈成事</dc:title>
  <dc:creator>大唐</dc:creator>
  <cp:lastModifiedBy>大唐</cp:lastModifiedBy>
  <cp:revision>1</cp:revision>
  <dcterms:created xsi:type="dcterms:W3CDTF">2016-05-01T00:16:46Z</dcterms:created>
  <dcterms:modified xsi:type="dcterms:W3CDTF">2016-05-01T00:19:51Z</dcterms:modified>
</cp:coreProperties>
</file>