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42" y="13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4A05-EEF5-4FB5-8A3E-57CD306BE44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7BC8-BAC4-4090-B56D-F311A74A98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4A05-EEF5-4FB5-8A3E-57CD306BE44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7BC8-BAC4-4090-B56D-F311A74A98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4A05-EEF5-4FB5-8A3E-57CD306BE44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7BC8-BAC4-4090-B56D-F311A74A98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4A05-EEF5-4FB5-8A3E-57CD306BE44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7BC8-BAC4-4090-B56D-F311A74A98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4A05-EEF5-4FB5-8A3E-57CD306BE44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7BC8-BAC4-4090-B56D-F311A74A98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4A05-EEF5-4FB5-8A3E-57CD306BE44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7BC8-BAC4-4090-B56D-F311A74A98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4A05-EEF5-4FB5-8A3E-57CD306BE44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7BC8-BAC4-4090-B56D-F311A74A98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4A05-EEF5-4FB5-8A3E-57CD306BE44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7BC8-BAC4-4090-B56D-F311A74A98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4A05-EEF5-4FB5-8A3E-57CD306BE44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7BC8-BAC4-4090-B56D-F311A74A98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4A05-EEF5-4FB5-8A3E-57CD306BE44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7BC8-BAC4-4090-B56D-F311A74A98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4A05-EEF5-4FB5-8A3E-57CD306BE44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7BC8-BAC4-4090-B56D-F311A74A98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64A05-EEF5-4FB5-8A3E-57CD306BE44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E7BC8-BAC4-4090-B56D-F311A74A98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深哉  深哉  耶穌的愛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深哉  深哉  耶穌的愛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無限廣闊無限量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浩浩蕩蕩有如汪洋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主愛臨我何週詳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深哉  深哉  耶穌的愛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把我蔭庇把我環繞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是主滔滔大慈愛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導我前行領我歸家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安息天上到萬代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深哉  深哉  耶穌的愛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深哉  深哉  耶穌的愛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萬國萬民當稱揚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何等的愛永久的愛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永永遠遠不更改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深哉  深哉  耶穌的愛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祂看顧屬祂的兒女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為我們十架捨身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為我們在父前代求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在寶座看顧施恩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深哉  深哉  耶穌的愛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深哉  深哉  耶穌的愛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是愛中至上的愛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是廣闊賜福的洋海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是享安息的港口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深哉  深哉  耶穌的愛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深哉  深哉  耶穌的愛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對我有如在天堂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領我進入榮光之中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領我就近你身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旁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啊們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</TotalTime>
  <Words>178</Words>
  <Application>Microsoft Office PowerPoint</Application>
  <PresentationFormat>寬螢幕</PresentationFormat>
  <Paragraphs>31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佈景主題11</vt:lpstr>
      <vt:lpstr>深哉  深哉  耶穌的愛</vt:lpstr>
      <vt:lpstr>深哉  深哉  耶穌的愛</vt:lpstr>
      <vt:lpstr>深哉  深哉  耶穌的愛</vt:lpstr>
      <vt:lpstr>深哉  深哉  耶穌的愛</vt:lpstr>
      <vt:lpstr>深哉  深哉  耶穌的愛</vt:lpstr>
      <vt:lpstr>深哉  深哉  耶穌的愛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深哉  深哉  耶穌的愛</dc:title>
  <dc:creator>User</dc:creator>
  <cp:lastModifiedBy>DaTang</cp:lastModifiedBy>
  <cp:revision>3</cp:revision>
  <dcterms:created xsi:type="dcterms:W3CDTF">2017-08-12T12:20:57Z</dcterms:created>
  <dcterms:modified xsi:type="dcterms:W3CDTF">2019-10-17T14:40:01Z</dcterms:modified>
</cp:coreProperties>
</file>