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3CFA-059D-4224-805D-230C00D0ECE8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1224-028A-4CC1-94AC-A56416CFEA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3CFA-059D-4224-805D-230C00D0ECE8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1224-028A-4CC1-94AC-A56416CFEA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3CFA-059D-4224-805D-230C00D0ECE8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1224-028A-4CC1-94AC-A56416CFEA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3CFA-059D-4224-805D-230C00D0ECE8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1224-028A-4CC1-94AC-A56416CFEA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3CFA-059D-4224-805D-230C00D0ECE8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1224-028A-4CC1-94AC-A56416CFEA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3CFA-059D-4224-805D-230C00D0ECE8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1224-028A-4CC1-94AC-A56416CFEA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3CFA-059D-4224-805D-230C00D0ECE8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1224-028A-4CC1-94AC-A56416CFEA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3CFA-059D-4224-805D-230C00D0ECE8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1224-028A-4CC1-94AC-A56416CFEA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3CFA-059D-4224-805D-230C00D0ECE8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1224-028A-4CC1-94AC-A56416CFEA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3CFA-059D-4224-805D-230C00D0ECE8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1224-028A-4CC1-94AC-A56416CFEA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3CFA-059D-4224-805D-230C00D0ECE8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1224-028A-4CC1-94AC-A56416CFEA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43CFA-059D-4224-805D-230C00D0ECE8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61224-028A-4CC1-94AC-A56416CFEA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順服</a:t>
            </a:r>
            <a:endParaRPr lang="zh-TW" altLang="en-US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我所行走的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路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引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我更近天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父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雖然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經過痛苦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憂傷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雖非我選之路  但我若走己路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我會失去喜樂歡暢</a:t>
            </a:r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0" y="6357958"/>
            <a:ext cx="1142976" cy="500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順服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1/4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6357958"/>
            <a:ext cx="1142976" cy="500042"/>
          </a:xfrm>
        </p:spPr>
        <p:txBody>
          <a:bodyPr>
            <a:normAutofit/>
          </a:bodyPr>
          <a:lstStyle/>
          <a:p>
            <a:r>
              <a:rPr lang="zh-TW" altLang="en-US" sz="15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順服</a:t>
            </a:r>
            <a:r>
              <a:rPr lang="en-US" altLang="zh-CN" sz="15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2/4</a:t>
            </a:r>
            <a:endParaRPr lang="zh-TW" altLang="en-US" sz="15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60359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非我願做之事  非我願去之地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因我不配選擇自己的路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救主為我揀選  這是最好無比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願主指引我去或留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6357958"/>
            <a:ext cx="1142976" cy="500042"/>
          </a:xfrm>
        </p:spPr>
        <p:txBody>
          <a:bodyPr>
            <a:normAutofit/>
          </a:bodyPr>
          <a:lstStyle/>
          <a:p>
            <a:r>
              <a:rPr lang="zh-TW" altLang="en-US" sz="15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順服</a:t>
            </a:r>
            <a:r>
              <a:rPr lang="en-US" altLang="zh-CN" sz="15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3/4</a:t>
            </a:r>
            <a:endParaRPr lang="zh-TW" altLang="en-US" sz="15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60359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若我要得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冠冕  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背負我十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架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非我願背的十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架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既然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要賜給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  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願背負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不怕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的名負此十架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6357958"/>
            <a:ext cx="1142976" cy="500042"/>
          </a:xfrm>
        </p:spPr>
        <p:txBody>
          <a:bodyPr>
            <a:normAutofit/>
          </a:bodyPr>
          <a:lstStyle/>
          <a:p>
            <a:r>
              <a:rPr lang="zh-TW" altLang="en-US" sz="15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順服</a:t>
            </a:r>
            <a:r>
              <a:rPr lang="en-US" altLang="zh-CN" sz="15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4/4</a:t>
            </a:r>
            <a:endParaRPr lang="zh-TW" altLang="en-US" sz="15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60359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非我願做之事  非我願去之地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因我不配選擇自己的路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救主為我揀選  這是最好無比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願主指引我去或留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4</TotalTime>
  <Words>143</Words>
  <Application>Microsoft Office PowerPoint</Application>
  <PresentationFormat>如螢幕大小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佈景主題11</vt:lpstr>
      <vt:lpstr>順服</vt:lpstr>
      <vt:lpstr>順服2/4</vt:lpstr>
      <vt:lpstr>順服3/4</vt:lpstr>
      <vt:lpstr>順服4/4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順服</dc:title>
  <dc:creator>User</dc:creator>
  <cp:lastModifiedBy>User</cp:lastModifiedBy>
  <cp:revision>1</cp:revision>
  <dcterms:created xsi:type="dcterms:W3CDTF">2017-07-16T00:10:36Z</dcterms:created>
  <dcterms:modified xsi:type="dcterms:W3CDTF">2017-07-16T00:14:47Z</dcterms:modified>
</cp:coreProperties>
</file>