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BD09-A1C5-418A-9BE0-F29D0627EBF4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5C10-AE72-41E1-8A55-CE44A7F6B2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BD09-A1C5-418A-9BE0-F29D0627EBF4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5C10-AE72-41E1-8A55-CE44A7F6B2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BD09-A1C5-418A-9BE0-F29D0627EBF4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5C10-AE72-41E1-8A55-CE44A7F6B2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BD09-A1C5-418A-9BE0-F29D0627EBF4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5C10-AE72-41E1-8A55-CE44A7F6B2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BD09-A1C5-418A-9BE0-F29D0627EBF4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5C10-AE72-41E1-8A55-CE44A7F6B2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BD09-A1C5-418A-9BE0-F29D0627EBF4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5C10-AE72-41E1-8A55-CE44A7F6B2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BD09-A1C5-418A-9BE0-F29D0627EBF4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5C10-AE72-41E1-8A55-CE44A7F6B2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BD09-A1C5-418A-9BE0-F29D0627EBF4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5C10-AE72-41E1-8A55-CE44A7F6B2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BD09-A1C5-418A-9BE0-F29D0627EBF4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5C10-AE72-41E1-8A55-CE44A7F6B2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BD09-A1C5-418A-9BE0-F29D0627EBF4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5C10-AE72-41E1-8A55-CE44A7F6B2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BD09-A1C5-418A-9BE0-F29D0627EBF4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5C10-AE72-41E1-8A55-CE44A7F6B2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EBD09-A1C5-418A-9BE0-F29D0627EBF4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85C10-AE72-41E1-8A55-CE44A7F6B2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華美天宮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我主衣袍極珍貴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華美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發出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馨香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陣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陣香氣直透我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心房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我快樂歡暢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華美天宮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從極富麗極華美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天宮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降塵世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那偉大永遠的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主甘願來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華美天宮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我主一生曾飽嘗憂患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有如沉香研碎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當我想到主被釘十架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不禁使我流淚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華美天宮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從極富麗極華美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天宮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降塵世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那偉大永遠的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主甘願來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華美天宮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我主衣袍滿玉桂香氣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病人一摸得治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每次當我被罪惡絆倒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主總把我拉起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華美天宮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從極富麗極華美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天宮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降塵世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那偉大永遠的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主甘願來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華美天宮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我主要穿榮耀袍再來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快將心門大開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我將進入極榮美天家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永遠與主同在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華美天宮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從極富麗極華美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天宮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降塵世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那偉大永遠的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主甘願來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190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華美天宮</vt:lpstr>
      <vt:lpstr>華美天宮</vt:lpstr>
      <vt:lpstr>華美天宮</vt:lpstr>
      <vt:lpstr>華美天宮</vt:lpstr>
      <vt:lpstr>華美天宮</vt:lpstr>
      <vt:lpstr>華美天宮</vt:lpstr>
      <vt:lpstr>華美天宮</vt:lpstr>
      <vt:lpstr>華美天宮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華美天宮</dc:title>
  <dc:creator>大唐</dc:creator>
  <cp:lastModifiedBy>大唐</cp:lastModifiedBy>
  <cp:revision>1</cp:revision>
  <dcterms:created xsi:type="dcterms:W3CDTF">2017-11-04T03:13:39Z</dcterms:created>
  <dcterms:modified xsi:type="dcterms:W3CDTF">2017-11-04T03:16:03Z</dcterms:modified>
</cp:coreProperties>
</file>