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8BC4-8932-4003-8F35-7FD5FED5F325}" type="datetimeFigureOut">
              <a:rPr lang="zh-TW" altLang="en-US" smtClean="0"/>
              <a:t>2018/7/14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A100-D0BC-434A-96A2-A817A12978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8BC4-8932-4003-8F35-7FD5FED5F325}" type="datetimeFigureOut">
              <a:rPr lang="zh-TW" altLang="en-US" smtClean="0"/>
              <a:t>2018/7/14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A100-D0BC-434A-96A2-A817A12978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8BC4-8932-4003-8F35-7FD5FED5F325}" type="datetimeFigureOut">
              <a:rPr lang="zh-TW" altLang="en-US" smtClean="0"/>
              <a:t>2018/7/14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A100-D0BC-434A-96A2-A817A12978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8BC4-8932-4003-8F35-7FD5FED5F325}" type="datetimeFigureOut">
              <a:rPr lang="zh-TW" altLang="en-US" smtClean="0"/>
              <a:t>2018/7/14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A100-D0BC-434A-96A2-A817A12978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8BC4-8932-4003-8F35-7FD5FED5F325}" type="datetimeFigureOut">
              <a:rPr lang="zh-TW" altLang="en-US" smtClean="0"/>
              <a:t>2018/7/14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A100-D0BC-434A-96A2-A817A12978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8BC4-8932-4003-8F35-7FD5FED5F325}" type="datetimeFigureOut">
              <a:rPr lang="zh-TW" altLang="en-US" smtClean="0"/>
              <a:t>2018/7/14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A100-D0BC-434A-96A2-A817A12978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8BC4-8932-4003-8F35-7FD5FED5F325}" type="datetimeFigureOut">
              <a:rPr lang="zh-TW" altLang="en-US" smtClean="0"/>
              <a:t>2018/7/14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A100-D0BC-434A-96A2-A817A12978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8BC4-8932-4003-8F35-7FD5FED5F325}" type="datetimeFigureOut">
              <a:rPr lang="zh-TW" altLang="en-US" smtClean="0"/>
              <a:t>2018/7/14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A100-D0BC-434A-96A2-A817A12978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8BC4-8932-4003-8F35-7FD5FED5F325}" type="datetimeFigureOut">
              <a:rPr lang="zh-TW" altLang="en-US" smtClean="0"/>
              <a:t>2018/7/14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A100-D0BC-434A-96A2-A817A12978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8BC4-8932-4003-8F35-7FD5FED5F325}" type="datetimeFigureOut">
              <a:rPr lang="zh-TW" altLang="en-US" smtClean="0"/>
              <a:t>2018/7/14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A100-D0BC-434A-96A2-A817A12978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8BC4-8932-4003-8F35-7FD5FED5F325}" type="datetimeFigureOut">
              <a:rPr lang="zh-TW" altLang="en-US" smtClean="0"/>
              <a:t>2018/7/14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A100-D0BC-434A-96A2-A817A12978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8BC4-8932-4003-8F35-7FD5FED5F325}" type="datetimeFigureOut">
              <a:rPr lang="zh-TW" altLang="en-US" smtClean="0"/>
              <a:t>2018/7/14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A100-D0BC-434A-96A2-A817A12978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願做你的門徒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願做你的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門徒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願做你的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門徒  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願做你的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門徒  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願做你的門徒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我願意愛你更多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在我心  在我心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我願意愛你更多  在我心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在我心  在我心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我願意愛你更多  在我心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願做你的門徒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願意更加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願意更加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  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願意更加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  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132</Words>
  <Application>Microsoft Office PowerPoint</Application>
  <PresentationFormat>如螢幕大小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主我願做你的門徒</vt:lpstr>
      <vt:lpstr>主我願做你的門徒</vt:lpstr>
      <vt:lpstr>主我願做你的門徒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主我願做你的門徒</dc:title>
  <dc:creator>大唐</dc:creator>
  <cp:lastModifiedBy>大唐</cp:lastModifiedBy>
  <cp:revision>1</cp:revision>
  <dcterms:created xsi:type="dcterms:W3CDTF">2018-07-14T02:21:58Z</dcterms:created>
  <dcterms:modified xsi:type="dcterms:W3CDTF">2018-07-14T02:24:51Z</dcterms:modified>
</cp:coreProperties>
</file>