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17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25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680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77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2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347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805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1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60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86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A723-B485-4659-B51D-497D41CCF035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1440-3247-4859-9E17-AF708FEA7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578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我站到街中聽鬧市聲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望見艱辛顛沛眾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立志務服這大片人</a:t>
            </a: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讓這動力燃亮愛心</a:t>
            </a:r>
            <a:endParaRPr lang="vi-VN" sz="60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0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我願意關心軟弱與灰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用我雙手鼓舞信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願以毅力化做我能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夜去傳送信望愛</a:t>
            </a:r>
            <a:endParaRPr lang="vi-V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8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光陰匆匆多少機會身邊經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能伸手獻出關懷不再退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要你與我同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怕冷笑與迷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  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  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69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我願帶歡欣遍鬧市穿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梭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願見光采閃閃眼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睛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立志服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務  那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懼怕疲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鍛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鍊我耐力承受壓逼</a:t>
            </a:r>
            <a:endParaRPr lang="vi-V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63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要越過唏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噓  要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突破孤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踏碎傷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抵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抗困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逼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願以毅力化做我能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夜去傳送信望愛</a:t>
            </a:r>
            <a:endParaRPr lang="vi-V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8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光陰匆匆多少機會身邊經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能伸手獻出關懷不再退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要你與我同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怕冷笑與迷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  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  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346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286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動力信望愛</vt:lpstr>
      <vt:lpstr>動力信望愛</vt:lpstr>
      <vt:lpstr>動力信望愛</vt:lpstr>
      <vt:lpstr>動力信望愛</vt:lpstr>
      <vt:lpstr>動力信望愛</vt:lpstr>
      <vt:lpstr>動力信望愛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動力信望愛</dc:title>
  <dc:creator>Windows User</dc:creator>
  <cp:lastModifiedBy>Windows User</cp:lastModifiedBy>
  <cp:revision>3</cp:revision>
  <dcterms:created xsi:type="dcterms:W3CDTF">2020-04-23T05:31:13Z</dcterms:created>
  <dcterms:modified xsi:type="dcterms:W3CDTF">2020-04-23T05:40:19Z</dcterms:modified>
</cp:coreProperties>
</file>