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397C6-598F-4D38-863F-7522ED672FE8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29A4D-517E-41F3-A8C4-E0D01DB45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72D3-5514-420D-9111-A867D6FCD5C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來到祢的寶座前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我舉起雙手讚頌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祢配得一切榮耀尊貴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祢是王掌管明天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來到祢施恩座前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我將我的心奉獻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惟獨祢愛我天天不改變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奇妙救主我永屬祢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徬徨人生擔心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134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慈繩愛索</vt:lpstr>
      <vt:lpstr>慈繩愛索</vt:lpstr>
      <vt:lpstr>慈繩愛索</vt:lpstr>
      <vt:lpstr>慈繩愛索</vt:lpstr>
      <vt:lpstr>慈繩愛索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慈繩愛索   來到祢的寶座前, 我舉起雙手讚頌, 祢配得一切榮耀尊貴,  祢是王掌管明天。  </dc:title>
  <dc:creator>VI NAM</dc:creator>
  <cp:lastModifiedBy>DaTang</cp:lastModifiedBy>
  <cp:revision>6</cp:revision>
  <dcterms:created xsi:type="dcterms:W3CDTF">2013-11-07T02:10:14Z</dcterms:created>
  <dcterms:modified xsi:type="dcterms:W3CDTF">2019-01-12T08:43:07Z</dcterms:modified>
</cp:coreProperties>
</file>