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A8EC-2A09-46EF-AE62-B49DD18FB99A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46CB-0B23-4B4C-B221-4E60EBC11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言  無語  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無聲音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  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在世上知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頭冒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  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回歸於出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惠  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似日光普照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無言的讚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天說述主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穹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蒼傳頌神大能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日每夜發出詩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美全能上帝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無言的讚頌</vt:lpstr>
      <vt:lpstr>無言的讚頌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無言的讚頌</dc:title>
  <dc:creator>Admin</dc:creator>
  <cp:lastModifiedBy>DaTang</cp:lastModifiedBy>
  <cp:revision>4</cp:revision>
  <dcterms:created xsi:type="dcterms:W3CDTF">2013-02-02T13:00:55Z</dcterms:created>
  <dcterms:modified xsi:type="dcterms:W3CDTF">2019-01-12T08:41:11Z</dcterms:modified>
</cp:coreProperties>
</file>