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6B6C-3B9C-4A9C-B10E-056E01FDF5A2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C888-B0F9-4E9C-B1FF-8B6D43120F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遊子吟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慈母手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中線  遊子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身上衣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臨行密密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縫  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恐遲遲歸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誰言寸草心  報得三春暉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25</Words>
  <Application>Microsoft Office PowerPoint</Application>
  <PresentationFormat>如螢幕大小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佈景主題4</vt:lpstr>
      <vt:lpstr>遊子吟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遊子吟</dc:title>
  <dc:creator>Admin</dc:creator>
  <cp:lastModifiedBy>Admin</cp:lastModifiedBy>
  <cp:revision>1</cp:revision>
  <dcterms:created xsi:type="dcterms:W3CDTF">2020-06-19T13:31:03Z</dcterms:created>
  <dcterms:modified xsi:type="dcterms:W3CDTF">2020-06-19T13:32:38Z</dcterms:modified>
</cp:coreProperties>
</file>