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63" r:id="rId5"/>
    <p:sldId id="264" r:id="rId6"/>
    <p:sldId id="270" r:id="rId7"/>
    <p:sldId id="258" r:id="rId8"/>
    <p:sldId id="259" r:id="rId9"/>
    <p:sldId id="260" r:id="rId10"/>
    <p:sldId id="265" r:id="rId11"/>
    <p:sldId id="266" r:id="rId12"/>
    <p:sldId id="267" r:id="rId13"/>
    <p:sldId id="269" r:id="rId14"/>
    <p:sldId id="268" r:id="rId15"/>
    <p:sldId id="261" r:id="rId1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21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EFFAC-C82D-4C95-8241-BAD7B175EECB}" type="datetimeFigureOut">
              <a:rPr lang="zh-TW" altLang="en-US" smtClean="0"/>
              <a:pPr/>
              <a:t>2019/10/22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20A9-E900-405F-ABD6-7A167CD1E5D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  <p:extLst>
      <p:ext uri="{BB962C8B-B14F-4D97-AF65-F5344CB8AC3E}">
        <p14:creationId xmlns:p14="http://schemas.microsoft.com/office/powerpoint/2010/main" val="2842538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  <p:extLst>
      <p:ext uri="{BB962C8B-B14F-4D97-AF65-F5344CB8AC3E}">
        <p14:creationId xmlns:p14="http://schemas.microsoft.com/office/powerpoint/2010/main" val="336902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  <p:extLst>
      <p:ext uri="{BB962C8B-B14F-4D97-AF65-F5344CB8AC3E}">
        <p14:creationId xmlns:p14="http://schemas.microsoft.com/office/powerpoint/2010/main" val="3142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  <p:extLst>
      <p:ext uri="{BB962C8B-B14F-4D97-AF65-F5344CB8AC3E}">
        <p14:creationId xmlns:p14="http://schemas.microsoft.com/office/powerpoint/2010/main" val="257207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  <p:extLst>
      <p:ext uri="{BB962C8B-B14F-4D97-AF65-F5344CB8AC3E}">
        <p14:creationId xmlns:p14="http://schemas.microsoft.com/office/powerpoint/2010/main" val="254763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你我獻作活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祭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endParaRPr lang="en-US" altLang="zh-TW" sz="4050" b="1" dirty="0" smtClean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我永化作活祭</a:t>
            </a:r>
          </a:p>
        </p:txBody>
      </p:sp>
    </p:spTree>
    <p:extLst>
      <p:ext uri="{BB962C8B-B14F-4D97-AF65-F5344CB8AC3E}">
        <p14:creationId xmlns:p14="http://schemas.microsoft.com/office/powerpoint/2010/main" val="228374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願靈內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甦醒  心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獻頌讚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歌聲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投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在你的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翅膀  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你施恩救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拯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榮耀歸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  高唱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頌讚新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歌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琴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和應瑟奏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鳴  樂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韻歌聲齊賀</a:t>
            </a:r>
          </a:p>
        </p:txBody>
      </p:sp>
    </p:spTree>
    <p:extLst>
      <p:ext uri="{BB962C8B-B14F-4D97-AF65-F5344CB8AC3E}">
        <p14:creationId xmlns:p14="http://schemas.microsoft.com/office/powerpoint/2010/main" val="233290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val="4397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val="1671156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微軟正黑體" pitchFamily="34" charset="-120"/>
                <a:ea typeface="微軟正黑體" pitchFamily="34" charset="-120"/>
              </a:rPr>
              <a:t>全地至高是我主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200151"/>
            <a:ext cx="9144000" cy="3394472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全地至高是我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en-US" altLang="zh-TW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  </a:t>
            </a:r>
            <a:r>
              <a:rPr lang="zh-TW" altLang="en-US" sz="4800" b="1" dirty="0" smtClean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各</a:t>
            </a: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邦一致頌揚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讓這歌盡獻主  榮光高照諸天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慈愛達到穹蒼處  恩慈信實</a:t>
            </a:r>
            <a:endParaRPr lang="en-US" altLang="zh-TW" sz="480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80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並賜下寬容饒恕</a:t>
            </a:r>
          </a:p>
        </p:txBody>
      </p:sp>
    </p:spTree>
    <p:extLst>
      <p:ext uri="{BB962C8B-B14F-4D97-AF65-F5344CB8AC3E}">
        <p14:creationId xmlns:p14="http://schemas.microsoft.com/office/powerpoint/2010/main" val="94126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在我心中有千百萬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心聲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讚美崇揚都一一歸給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你是偉大完美</a:t>
            </a:r>
          </a:p>
        </p:txBody>
      </p:sp>
    </p:spTree>
    <p:extLst>
      <p:ext uri="{BB962C8B-B14F-4D97-AF65-F5344CB8AC3E}">
        <p14:creationId xmlns:p14="http://schemas.microsoft.com/office/powerpoint/2010/main" val="37637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在我心中有數不盡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感恩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來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呈獻給我天上恩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主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願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見證傳揚主恩典多麼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美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感激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你常顧念扶持</a:t>
            </a:r>
          </a:p>
        </p:txBody>
      </p:sp>
    </p:spTree>
    <p:extLst>
      <p:ext uri="{BB962C8B-B14F-4D97-AF65-F5344CB8AC3E}">
        <p14:creationId xmlns:p14="http://schemas.microsoft.com/office/powerpoint/2010/main" val="238272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獻給我天上的主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143000" y="1200151"/>
            <a:ext cx="6858000" cy="33944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齊真心呈獻讚美給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我心意頌唱每篇的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詩句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齊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舉手呈獻敬拜永遠歸給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</a:t>
            </a:r>
            <a:endParaRPr lang="en-US" altLang="zh-TW" sz="4050" b="1" dirty="0">
              <a:solidFill>
                <a:srgbClr val="002060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zh-TW" altLang="en-US" sz="4050" b="1" dirty="0">
                <a:solidFill>
                  <a:srgbClr val="002060"/>
                </a:solidFill>
                <a:latin typeface="微軟正黑體" pitchFamily="34" charset="-120"/>
                <a:ea typeface="微軟正黑體" pitchFamily="34" charset="-120"/>
              </a:rPr>
              <a:t>你我獻上頌讚</a:t>
            </a:r>
          </a:p>
        </p:txBody>
      </p:sp>
    </p:spTree>
    <p:extLst>
      <p:ext uri="{BB962C8B-B14F-4D97-AF65-F5344CB8AC3E}">
        <p14:creationId xmlns:p14="http://schemas.microsoft.com/office/powerpoint/2010/main" val="3416774960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</TotalTime>
  <Words>530</Words>
  <Application>Microsoft Office PowerPoint</Application>
  <PresentationFormat>如螢幕大小 (16:9)</PresentationFormat>
  <Paragraphs>75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佈景主題1</vt:lpstr>
      <vt:lpstr>全地至高是我主</vt:lpstr>
      <vt:lpstr>全地至高是我主</vt:lpstr>
      <vt:lpstr>全地至高是我主</vt:lpstr>
      <vt:lpstr>全地至高是我主</vt:lpstr>
      <vt:lpstr>全地至高是我主</vt:lpstr>
      <vt:lpstr>全地至高是我主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  <vt:lpstr>獻給我天上的主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全地至高是我主</dc:title>
  <dc:creator>大唐</dc:creator>
  <cp:lastModifiedBy>DaTang</cp:lastModifiedBy>
  <cp:revision>5</cp:revision>
  <dcterms:created xsi:type="dcterms:W3CDTF">2017-01-22T00:20:42Z</dcterms:created>
  <dcterms:modified xsi:type="dcterms:W3CDTF">2019-10-22T09:57:58Z</dcterms:modified>
</cp:coreProperties>
</file>