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3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89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8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13EA-9711-4388-94A6-5F40E97EFDD1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任何的環境都不要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的上帝 祂必保護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不要驚惶 更不要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的上帝保護你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縱然有疲乏軟弱無助的時候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祂必看顧你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人生的驚濤駭浪臨到的時候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祂必保護你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主祢是我的磐石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主祢是我的山寨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主祢是我的盼望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我的力量 我的耶和華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任何環境不要懼怕</vt:lpstr>
      <vt:lpstr>任何環境不要懼怕</vt:lpstr>
      <vt:lpstr>任何環境不要懼怕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任何環境不要懼怕</dc:title>
  <dc:creator>DaTang</dc:creator>
  <cp:lastModifiedBy>Windows User</cp:lastModifiedBy>
  <cp:revision>2</cp:revision>
  <dcterms:created xsi:type="dcterms:W3CDTF">2019-03-30T07:33:10Z</dcterms:created>
  <dcterms:modified xsi:type="dcterms:W3CDTF">2020-09-18T18:23:45Z</dcterms:modified>
</cp:coreProperties>
</file>