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83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37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7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48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5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15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87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0BFC-FE9E-4A7A-A32A-894D5623C2A2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叫我抬起頭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助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不致缺乏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有耶和華作我旌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旗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叫我抬起頭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耶和華是我四圍的盾牌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是叫我抬起頭的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一宿雖然有哭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晨我們必歡呼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祢是我的磐石我的幫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Theme1</vt:lpstr>
      <vt:lpstr>叫我抬起頭的神</vt:lpstr>
      <vt:lpstr>叫我抬起頭的神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叫我抬起頭的神</dc:title>
  <dc:creator>大唐</dc:creator>
  <cp:lastModifiedBy>Windows User</cp:lastModifiedBy>
  <cp:revision>4</cp:revision>
  <dcterms:created xsi:type="dcterms:W3CDTF">2018-02-10T03:32:52Z</dcterms:created>
  <dcterms:modified xsi:type="dcterms:W3CDTF">2020-09-18T18:33:07Z</dcterms:modified>
</cp:coreProperties>
</file>