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7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6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4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694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97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44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9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4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96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127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讚美我天父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因其如此愛世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願意差遣獨生子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為罪人受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0672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19508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不久必要再臨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那時發現大榮耀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將聖徒接迎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6.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72384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17351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因其從天降下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甘受逼迫並羞辱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釘死在十架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2.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406756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因從死裏復活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魔鬼權柄盡消滅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死亡已勝過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3</a:t>
            </a:r>
            <a:r>
              <a:rPr lang="en-US" sz="4400" b="1" dirty="0" smtClean="0">
                <a:solidFill>
                  <a:srgbClr val="002060"/>
                </a:solidFill>
              </a:rPr>
              <a:t>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22536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今坐天父右邊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倚靠救主大功勞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得赦我罪愆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4.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阿門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  榮耀歸主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</a:p>
        </p:txBody>
      </p:sp>
    </p:spTree>
    <p:extLst>
      <p:ext uri="{BB962C8B-B14F-4D97-AF65-F5344CB8AC3E}">
        <p14:creationId xmlns:p14="http://schemas.microsoft.com/office/powerpoint/2010/main" val="339575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使我大復興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讚美保惠師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奉主差遣降臨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特為開導並照亮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又感化我心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72816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5</a:t>
            </a:r>
            <a:r>
              <a:rPr lang="en-US" sz="4400" b="1" dirty="0" smtClean="0">
                <a:solidFill>
                  <a:srgbClr val="002060"/>
                </a:solidFill>
              </a:rPr>
              <a:t>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81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396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新細明體</vt:lpstr>
      <vt:lpstr>Arial</vt:lpstr>
      <vt:lpstr>Calibri</vt:lpstr>
      <vt:lpstr>Times New Roman</vt:lpstr>
      <vt:lpstr>Theme1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  <vt:lpstr>【使我大復興】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2020-09-18T17:17:12Z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