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3" r:id="rId2"/>
    <p:sldId id="1604" r:id="rId3"/>
    <p:sldId id="1605" r:id="rId4"/>
    <p:sldId id="1606" r:id="rId5"/>
    <p:sldId id="1607" r:id="rId6"/>
    <p:sldId id="1608" r:id="rId7"/>
    <p:sldId id="1609" r:id="rId8"/>
    <p:sldId id="1610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39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369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720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14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35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505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316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865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054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543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016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137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讚美救主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我讚美慈悲之救主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基督曾為我受死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主離開天上榮光處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已釘死於髑髏地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27448" y="1844824"/>
            <a:ext cx="138049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27431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讚美救主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歌頌讚美慈悲救主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基督曾為我受死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與眾聖徒在榮光處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永晶河邊同歡聚</a:t>
            </a:r>
          </a:p>
        </p:txBody>
      </p:sp>
    </p:spTree>
    <p:extLst>
      <p:ext uri="{BB962C8B-B14F-4D97-AF65-F5344CB8AC3E}">
        <p14:creationId xmlns:p14="http://schemas.microsoft.com/office/powerpoint/2010/main" val="301077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讚美救主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我迷失耶穌尋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曾尋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失路亡羊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主耶穌仁慈手扶助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引我歸安樂之鄉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27448" y="1844824"/>
            <a:ext cx="138049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2.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0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讚美救主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歌頌讚美慈悲救主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基督曾為我受死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與眾聖徒在榮光處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永晶河邊同歡聚</a:t>
            </a:r>
          </a:p>
        </p:txBody>
      </p:sp>
    </p:spTree>
    <p:extLst>
      <p:ext uri="{BB962C8B-B14F-4D97-AF65-F5344CB8AC3E}">
        <p14:creationId xmlns:p14="http://schemas.microsoft.com/office/powerpoint/2010/main" val="166285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讚美救主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我受傷耶穌醫好我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極困倦屢次失足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心無光惟有驚懼多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今耶穌盡為克服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27448" y="1844824"/>
            <a:ext cx="138049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3</a:t>
            </a:r>
            <a:r>
              <a:rPr lang="en-US" sz="4400" b="1" dirty="0" smtClean="0">
                <a:solidFill>
                  <a:srgbClr val="002060"/>
                </a:solidFill>
              </a:rPr>
              <a:t>.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8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讚美救主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歌頌讚美慈悲救主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基督曾為我受死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與眾聖徒在榮光處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永晶河邊同歡聚</a:t>
            </a:r>
          </a:p>
        </p:txBody>
      </p:sp>
    </p:spTree>
    <p:extLst>
      <p:ext uri="{BB962C8B-B14F-4D97-AF65-F5344CB8AC3E}">
        <p14:creationId xmlns:p14="http://schemas.microsoft.com/office/powerpoint/2010/main" val="36941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讚美救主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黑暗雲有時仍蔽我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憂愁路常有走錯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但救主親手將我拖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帶我安然過死河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27448" y="1844824"/>
            <a:ext cx="138049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4.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40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讚美救主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歌頌讚美慈悲救主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基督曾為我受死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與眾聖徒在榮光處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永晶河邊同歡聚</a:t>
            </a:r>
          </a:p>
        </p:txBody>
      </p:sp>
    </p:spTree>
    <p:extLst>
      <p:ext uri="{BB962C8B-B14F-4D97-AF65-F5344CB8AC3E}">
        <p14:creationId xmlns:p14="http://schemas.microsoft.com/office/powerpoint/2010/main" val="8397621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296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【讚美救主】</vt:lpstr>
      <vt:lpstr>【讚美救主】</vt:lpstr>
      <vt:lpstr>【讚美救主】</vt:lpstr>
      <vt:lpstr>【讚美救主】</vt:lpstr>
      <vt:lpstr>【讚美救主】</vt:lpstr>
      <vt:lpstr>【讚美救主】</vt:lpstr>
      <vt:lpstr>【讚美救主】</vt:lpstr>
      <vt:lpstr>【讚美救主】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2020-09-18T17:30:08Z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