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1620" r:id="rId2"/>
    <p:sldId id="1621" r:id="rId3"/>
    <p:sldId id="1622" r:id="rId4"/>
    <p:sldId id="1623" r:id="rId5"/>
    <p:sldId id="1624" r:id="rId6"/>
    <p:sldId id="1625" r:id="rId7"/>
    <p:sldId id="1626" r:id="rId8"/>
    <p:sldId id="1627" r:id="rId9"/>
    <p:sldId id="1628" r:id="rId10"/>
    <p:sldId id="1629" r:id="rId11"/>
    <p:sldId id="1630" r:id="rId12"/>
    <p:sldId id="1631" r:id="rId13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769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219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691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52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51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63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762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703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020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72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83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047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求主鑒察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求主鑒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察 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鑒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知清我心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用火試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驗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明心内意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念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潔净我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主使我成聖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引導我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遠生命道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0960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21097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求主鑒察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領我  領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導我走永生的道路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救我脫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花似草的虛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賜我那永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窮無盡福樂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引導我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遠生命道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237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求主鑒察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我之工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願救主引導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等試驗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致如草如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稻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磐石上建造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引導我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遠生命道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0960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6.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58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求主鑒察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領我  領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導我走永生的道路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救我脫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花似草的虛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賜我那永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窮無盡福樂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引導我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遠生命道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219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求主鑒察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領我  領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導我走永生的道路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救我脫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花似草的虛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賜我那永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窮無盡福樂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引導我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遠生命道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548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求主鑒察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主無更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昔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今直到永遠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求主賜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我亦能剛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健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救我脫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所不能永存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引導我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遠生命道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0960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2.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21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求主鑒察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領我  領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導我走永生的道路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救我脫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花似草的虛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賜我那永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窮無盡福樂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引導我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遠生命道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047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求主鑒察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無更變之心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賜我仁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順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逆也能顯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賜我快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切試煉皆勝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引導我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遠生命道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0960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3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3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求主鑒察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領我  領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導我走永生的道路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救我脫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花似草的虛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賜我那永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窮無盡福樂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引導我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遠生命道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063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求主鑒察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化我困苦心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至我專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遠存留事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情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使我心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弦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長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久緊繫在天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引導我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遠生命道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0960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4.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求主鑒察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領我  領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導我走永生的道路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救我脫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花似草的虛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賜我那永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窮無盡福樂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引導我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遠生命道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888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求主鑒察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積財於天倉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求主教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找未來盼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為我預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產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業在於天上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引導我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遠生命道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0960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5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8172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594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JhengHei</vt:lpstr>
      <vt:lpstr>新細明體</vt:lpstr>
      <vt:lpstr>Arial</vt:lpstr>
      <vt:lpstr>Calibri</vt:lpstr>
      <vt:lpstr>Theme1</vt:lpstr>
      <vt:lpstr>【求主鑒察】</vt:lpstr>
      <vt:lpstr>【求主鑒察】</vt:lpstr>
      <vt:lpstr>【求主鑒察】</vt:lpstr>
      <vt:lpstr>【求主鑒察】</vt:lpstr>
      <vt:lpstr>【求主鑒察】</vt:lpstr>
      <vt:lpstr>【求主鑒察】</vt:lpstr>
      <vt:lpstr>【求主鑒察】</vt:lpstr>
      <vt:lpstr>【求主鑒察】</vt:lpstr>
      <vt:lpstr>【求主鑒察】</vt:lpstr>
      <vt:lpstr>【求主鑒察】</vt:lpstr>
      <vt:lpstr>【求主鑒察】</vt:lpstr>
      <vt:lpstr>【求主鑒察】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2020-09-18T17:46:28Z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