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854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831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433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484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16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97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78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849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46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76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75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0987-EAA3-4411-95B5-B0D05C191A74}" type="datetimeFigureOut">
              <a:rPr lang="vi-VN" smtClean="0"/>
              <a:t>19/09/2020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6A26-9583-4A69-AE92-4DF97FE8C1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8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袮的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我雖面對苦難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不喪膽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我心腸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享平安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我雖遭遇患難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不絕望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在磐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石上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28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袮的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我雖經歷試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煉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仍有盼望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我的應許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給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我力量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我雖面對挑戰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仍堅強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下聖靈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我心更勇敢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32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袮的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我心渴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慕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命救主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吸引我靠近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導我腳步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將我隱藏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秘處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愛使我生命得堅固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412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袮的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我心倚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活救主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雖軟弱無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聖靈幫助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不管前方會有多困苦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愛引領我道路</a:t>
            </a:r>
          </a:p>
        </p:txBody>
      </p:sp>
    </p:spTree>
    <p:extLst>
      <p:ext uri="{BB962C8B-B14F-4D97-AF65-F5344CB8AC3E}">
        <p14:creationId xmlns:p14="http://schemas.microsoft.com/office/powerpoint/2010/main" val="267487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袮的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心的盼望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我要定睛仰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endParaRPr lang="en-US" altLang="zh-TW" sz="5400" b="1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</a:p>
        </p:txBody>
      </p:sp>
    </p:spTree>
    <p:extLst>
      <p:ext uri="{BB962C8B-B14F-4D97-AF65-F5344CB8AC3E}">
        <p14:creationId xmlns:p14="http://schemas.microsoft.com/office/powerpoint/2010/main" val="32068073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192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Times New Roman</vt:lpstr>
      <vt:lpstr>Theme1</vt:lpstr>
      <vt:lpstr>袮的愛</vt:lpstr>
      <vt:lpstr>袮的愛</vt:lpstr>
      <vt:lpstr>袮的愛</vt:lpstr>
      <vt:lpstr>袮的愛</vt:lpstr>
      <vt:lpstr>袮的愛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袮的愛</dc:title>
  <dc:creator>Windows User</dc:creator>
  <cp:lastModifiedBy>Windows User</cp:lastModifiedBy>
  <cp:revision>2</cp:revision>
  <dcterms:created xsi:type="dcterms:W3CDTF">2020-09-19T04:35:27Z</dcterms:created>
  <dcterms:modified xsi:type="dcterms:W3CDTF">2020-09-19T04:42:28Z</dcterms:modified>
</cp:coreProperties>
</file>