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08" y="12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771C-AFFE-47B3-886F-49CD4EBE8B05}" type="datetimeFigureOut">
              <a:rPr lang="en-US" smtClean="0"/>
              <a:pPr/>
              <a:t>9/19/2020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845F2-D120-45B4-A4CD-F44CCFA128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771C-AFFE-47B3-886F-49CD4EBE8B05}" type="datetimeFigureOut">
              <a:rPr lang="en-US" smtClean="0"/>
              <a:pPr/>
              <a:t>9/19/2020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845F2-D120-45B4-A4CD-F44CCFA128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771C-AFFE-47B3-886F-49CD4EBE8B05}" type="datetimeFigureOut">
              <a:rPr lang="en-US" smtClean="0"/>
              <a:pPr/>
              <a:t>9/19/2020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845F2-D120-45B4-A4CD-F44CCFA128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771C-AFFE-47B3-886F-49CD4EBE8B05}" type="datetimeFigureOut">
              <a:rPr lang="en-US" smtClean="0"/>
              <a:pPr/>
              <a:t>9/19/2020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845F2-D120-45B4-A4CD-F44CCFA128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771C-AFFE-47B3-886F-49CD4EBE8B05}" type="datetimeFigureOut">
              <a:rPr lang="en-US" smtClean="0"/>
              <a:pPr/>
              <a:t>9/19/2020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845F2-D120-45B4-A4CD-F44CCFA128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771C-AFFE-47B3-886F-49CD4EBE8B05}" type="datetimeFigureOut">
              <a:rPr lang="en-US" smtClean="0"/>
              <a:pPr/>
              <a:t>9/19/2020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845F2-D120-45B4-A4CD-F44CCFA128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771C-AFFE-47B3-886F-49CD4EBE8B05}" type="datetimeFigureOut">
              <a:rPr lang="en-US" smtClean="0"/>
              <a:pPr/>
              <a:t>9/19/2020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845F2-D120-45B4-A4CD-F44CCFA128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771C-AFFE-47B3-886F-49CD4EBE8B05}" type="datetimeFigureOut">
              <a:rPr lang="en-US" smtClean="0"/>
              <a:pPr/>
              <a:t>9/19/2020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845F2-D120-45B4-A4CD-F44CCFA128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771C-AFFE-47B3-886F-49CD4EBE8B05}" type="datetimeFigureOut">
              <a:rPr lang="en-US" smtClean="0"/>
              <a:pPr/>
              <a:t>9/19/2020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845F2-D120-45B4-A4CD-F44CCFA128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771C-AFFE-47B3-886F-49CD4EBE8B05}" type="datetimeFigureOut">
              <a:rPr lang="en-US" smtClean="0"/>
              <a:pPr/>
              <a:t>9/19/2020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845F2-D120-45B4-A4CD-F44CCFA128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771C-AFFE-47B3-886F-49CD4EBE8B05}" type="datetimeFigureOut">
              <a:rPr lang="en-US" smtClean="0"/>
              <a:pPr/>
              <a:t>9/19/2020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845F2-D120-45B4-A4CD-F44CCFA128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D771C-AFFE-47B3-886F-49CD4EBE8B05}" type="datetimeFigureOut">
              <a:rPr lang="en-US" smtClean="0"/>
              <a:pPr/>
              <a:t>9/19/2020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845F2-D120-45B4-A4CD-F44CCFA1288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>
            <a:normAutofit/>
          </a:bodyPr>
          <a:lstStyle/>
          <a:p>
            <a:r>
              <a:rPr lang="zh-CN" altLang="en-US" sz="4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願袮崇</a:t>
            </a:r>
            <a:r>
              <a:rPr lang="zh-CN" altLang="en-US" sz="4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高</a:t>
            </a:r>
            <a:endParaRPr lang="en-US" sz="4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895350"/>
            <a:ext cx="9144000" cy="424815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我要在萬民中稱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謝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要在列邦中歌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頌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endParaRPr lang="en-US" altLang="zh-TW" sz="12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慈愛高及諸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誠實上達穹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蒼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altLang="zh-TW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(x2)</a:t>
            </a:r>
            <a:endParaRPr lang="en-US" altLang="zh-TW" sz="4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>
            <a:normAutofit/>
          </a:bodyPr>
          <a:lstStyle/>
          <a:p>
            <a:r>
              <a:rPr lang="zh-CN" altLang="en-US" sz="4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願袮崇</a:t>
            </a:r>
            <a:r>
              <a:rPr lang="zh-CN" altLang="en-US" sz="4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高</a:t>
            </a:r>
            <a:endParaRPr lang="en-US" sz="4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047750"/>
            <a:ext cx="8229600" cy="37719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哈利路亞  哈利路亞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慈愛高及諸天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哈利路亞  哈利路亞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誠實上達到穹蒼</a:t>
            </a:r>
            <a:endParaRPr lang="en-US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63</TotalTime>
  <Words>78</Words>
  <Application>Microsoft Office PowerPoint</Application>
  <PresentationFormat>On-screen Show (16:9)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微軟正黑體</vt:lpstr>
      <vt:lpstr>新細明體</vt:lpstr>
      <vt:lpstr>Arial</vt:lpstr>
      <vt:lpstr>Calibri</vt:lpstr>
      <vt:lpstr>佈景主題1</vt:lpstr>
      <vt:lpstr>願袮崇高</vt:lpstr>
      <vt:lpstr>願袮崇高</vt:lpstr>
    </vt:vector>
  </TitlesOfParts>
  <Company>Version 5.1 build 2600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願你崇高</dc:title>
  <dc:creator>Microsoft Windows</dc:creator>
  <cp:lastModifiedBy>Windows User</cp:lastModifiedBy>
  <cp:revision>5</cp:revision>
  <dcterms:created xsi:type="dcterms:W3CDTF">2013-01-05T03:38:29Z</dcterms:created>
  <dcterms:modified xsi:type="dcterms:W3CDTF">2020-09-18T18:29:39Z</dcterms:modified>
</cp:coreProperties>
</file>