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124-0E48-4C20-AF48-66096F66EEAF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22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124-0E48-4C20-AF48-66096F66EEAF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88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124-0E48-4C20-AF48-66096F66EEAF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3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124-0E48-4C20-AF48-66096F66EEAF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94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124-0E48-4C20-AF48-66096F66EEAF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92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124-0E48-4C20-AF48-66096F66EEAF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03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124-0E48-4C20-AF48-66096F66EEAF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2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124-0E48-4C20-AF48-66096F66EEAF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59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124-0E48-4C20-AF48-66096F66EEAF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79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124-0E48-4C20-AF48-66096F66EEAF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0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124-0E48-4C20-AF48-66096F66EEAF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00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A2124-0E48-4C20-AF48-66096F66EEAF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1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耶穌明白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放下你的重擔一分亦不存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是否疲倦路中無人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施恩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謹守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主的命令行走天路客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你所遭遇一切 耶穌是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明白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耶穌明白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耶穌明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路是最善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主召你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就我得安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前途或順 或逆 全交主手裏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愁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 耶穌是明白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耶穌明白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各等重擔 主最樂意為你背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你的憂愁疲倦耶穌肯安慰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行路雖然艱難 主必能扶助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勇往疲倦遠客 耶穌是明白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耶穌明白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耶穌明白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主路是最善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聽主召你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就我得安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前途或順 或逆 全交主手裏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憂愁 喜樂 耶穌是明白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耶穌明白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雖有試探臨到 耶穌肯擔當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一生所有煩惱主能代解放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事之大小 繁難 全交主手裏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毋疑惑 毋詰問 耶穌是明白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耶穌明白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耶穌明白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主路是最善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聽主召你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就我得安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前途或順 或逆 全交主手裏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憂愁 喜樂 耶穌是明白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耶穌明白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疲倦人主召你來 可以得安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路雖崎嶇不平 主必會同伴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前途或順 或逆 全交主手裏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或憂愁 或喜樂 耶穌是明白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耶穌明白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耶穌明白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主路是最善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聽主召你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就我得安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前途或順 或逆 全交主手裏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憂愁 喜樂 耶穌是明白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375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耶穌明白</vt:lpstr>
      <vt:lpstr>耶穌明白</vt:lpstr>
      <vt:lpstr>耶穌明白</vt:lpstr>
      <vt:lpstr>耶穌明白</vt:lpstr>
      <vt:lpstr>耶穌明白</vt:lpstr>
      <vt:lpstr>耶穌明白</vt:lpstr>
      <vt:lpstr>耶穌明白</vt:lpstr>
      <vt:lpstr>耶穌明白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耶穌明白</dc:title>
  <dc:creator>大唐</dc:creator>
  <cp:lastModifiedBy>Windows User</cp:lastModifiedBy>
  <cp:revision>5</cp:revision>
  <dcterms:created xsi:type="dcterms:W3CDTF">2016-10-16T00:27:35Z</dcterms:created>
  <dcterms:modified xsi:type="dcterms:W3CDTF">2020-07-18T04:04:57Z</dcterms:modified>
</cp:coreProperties>
</file>