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4126-158D-41CC-83FE-CADDC65CCDDB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了我的耳我的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的嘴將稱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意念高過我的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思想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天高過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全地都要來讚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山雖動搖   地雖改變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84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我對袮的愛永不變</vt:lpstr>
      <vt:lpstr>我對袮的愛永不變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我對你的愛永不變</dc:title>
  <dc:creator>大唐</dc:creator>
  <cp:lastModifiedBy>Windows User</cp:lastModifiedBy>
  <cp:revision>3</cp:revision>
  <dcterms:created xsi:type="dcterms:W3CDTF">2018-07-24T12:38:26Z</dcterms:created>
  <dcterms:modified xsi:type="dcterms:W3CDTF">2020-07-17T18:02:56Z</dcterms:modified>
</cp:coreProperties>
</file>