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941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8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488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236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692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073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454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57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555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973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53CB-5C22-4A4B-9D0A-4E149AEBED90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230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53CB-5C22-4A4B-9D0A-4E149AEBED90}" type="datetimeFigureOut">
              <a:rPr lang="vi-VN" smtClean="0"/>
              <a:t>18/07/2020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97BB-62BE-45DC-9037-B1C37948D7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758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立志擺上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曾擺上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出大愛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捨棄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已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被擘開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擔起痛楚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架路甘心走過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高主愛 恩深似海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56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立志擺上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能相愛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因被愛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能醒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覺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要被拆改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能穿起救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踏上基督的足印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延伸主愛 進入人海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11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立志擺上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立志今擺上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傳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揚耶穌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用我的恩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獻上最好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讓我謙卑作祢僕人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存著敬畏去事奉神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全是祢恩典覆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蓋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每步亮明燈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699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立志擺上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在祢恩手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滿布雲彩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效法基督愛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界變改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願鴿子天際降下來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陶造我裡面能盛載 神豐足的厚愛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09419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170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立志擺上</vt:lpstr>
      <vt:lpstr>立志擺上</vt:lpstr>
      <vt:lpstr>立志擺上</vt:lpstr>
      <vt:lpstr>立志擺上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立志擺上</dc:title>
  <dc:creator>Windows User</dc:creator>
  <cp:lastModifiedBy>Windows User</cp:lastModifiedBy>
  <cp:revision>5</cp:revision>
  <dcterms:created xsi:type="dcterms:W3CDTF">2020-06-06T04:36:07Z</dcterms:created>
  <dcterms:modified xsi:type="dcterms:W3CDTF">2020-07-17T18:21:11Z</dcterms:modified>
</cp:coreProperties>
</file>