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7E584-0345-455E-92E5-C83A03908D5D}" type="datetimeFigureOut">
              <a:rPr lang="zh-TW" altLang="en-US" smtClean="0"/>
              <a:t>2020/7/18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97DE-10B0-4929-A35A-29D8BFCDC8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造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  鋪開大地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高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坐在施恩寶座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公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發出 儼如光輝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救恩如明燈閃亮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臂膀  大有能力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殿宇高大輝煌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普天之下  萬國的神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慈愛充滿全地之上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讓萬國得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 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讓萬民揚聲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向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萬國得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0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0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救恩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讓我們起來傳揚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傳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聖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名到萬邦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讓世界得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知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道路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耀照亮四方﻿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</TotalTime>
  <Words>164</Words>
  <Application>Microsoft Office PowerPoint</Application>
  <PresentationFormat>On-screen Show (16:9)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萬國得知袮的救恩</vt:lpstr>
      <vt:lpstr>萬國得知袮的救恩</vt:lpstr>
      <vt:lpstr>萬國得知袮的救恩</vt:lpstr>
      <vt:lpstr>萬國得知袮的救恩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萬國得知你的救恩</dc:title>
  <dc:creator>大唐</dc:creator>
  <cp:lastModifiedBy>Windows User</cp:lastModifiedBy>
  <cp:revision>3</cp:revision>
  <dcterms:created xsi:type="dcterms:W3CDTF">2017-10-28T01:57:56Z</dcterms:created>
  <dcterms:modified xsi:type="dcterms:W3CDTF">2020-07-17T18:00:18Z</dcterms:modified>
</cp:coreProperties>
</file>