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B1A99-8C3F-4D98-8584-B5DB38B1A655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1A99-8C3F-4D98-8584-B5DB38B1A655}" type="datetimeFigureOut">
              <a:rPr lang="zh-TW" altLang="en-US" smtClean="0"/>
              <a:t>2020/7/25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2695-0CE2-445A-96C6-00E867219CE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一切歌頌讚美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一切歌頌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歸我主我的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配得歌頌與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高聲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高舉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耶穌聖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  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一切歌頌讚美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  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讚美主  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一切歌頌讚美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美主  哈利路亞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讚美主  哈利路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路亞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7116617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6</TotalTime>
  <Words>98</Words>
  <Application>Microsoft Office PowerPoint</Application>
  <PresentationFormat>On-screen Show (16:9)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chongbai</vt:lpstr>
      <vt:lpstr>一切歌頌讚美</vt:lpstr>
      <vt:lpstr>一切歌頌讚美</vt:lpstr>
      <vt:lpstr>一切歌頌讚美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一切歌頌讚美</dc:title>
  <dc:creator>User</dc:creator>
  <cp:lastModifiedBy>Windows User</cp:lastModifiedBy>
  <cp:revision>5</cp:revision>
  <dcterms:created xsi:type="dcterms:W3CDTF">2017-06-17T23:59:02Z</dcterms:created>
  <dcterms:modified xsi:type="dcterms:W3CDTF">2020-07-25T04:55:12Z</dcterms:modified>
</cp:coreProperties>
</file>