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525F-909A-4DDE-AED5-C1ADEDABA6E1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B913-3793-490A-905A-23ED7D74D6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喔  十字架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十字架是我的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十字架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盼望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十字架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使我能面對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明天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喔十字架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喔  十字架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十字架使我得救贖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十字架使我得醫治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十字架使我不再蒙羞愧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喔十字架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喔  十字架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愛了我 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我死在十架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  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穌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喔  十字架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穌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 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的好愛我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愛我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118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喔  十字架</vt:lpstr>
      <vt:lpstr>喔  十字架</vt:lpstr>
      <vt:lpstr>喔  十字架</vt:lpstr>
      <vt:lpstr>喔  十字架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喔十字架</dc:title>
  <dc:creator>DaTang</dc:creator>
  <cp:lastModifiedBy>Windows User</cp:lastModifiedBy>
  <cp:revision>4</cp:revision>
  <dcterms:created xsi:type="dcterms:W3CDTF">2019-04-28T00:55:37Z</dcterms:created>
  <dcterms:modified xsi:type="dcterms:W3CDTF">2020-07-25T05:00:01Z</dcterms:modified>
</cp:coreProperties>
</file>