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14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2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92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91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63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5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45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11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16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35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2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3FF2-39C9-40A1-A02E-2FA867710920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4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神同在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當我需要朋友傾訢我苦惱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神同在 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我需要朋友加給我力量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神同在 常同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408" y="1589617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1.</a:t>
            </a:r>
            <a:endParaRPr lang="vi-VN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神同在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神同在 常同在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祂慈愛手減輕我憂慮重載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我願信靠祂應許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祂手信實到萬代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當我真需要一友神同在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神同在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當我需要朋友關懷我困苦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神同在 神同在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當我需要朋友助我做得好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神同在 常同在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408" y="1589617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神同在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神同在 常同在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祂慈愛手減輕我憂慮重載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我願信靠祂應許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祂手信實到萬代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當我真需要一友神同在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神同在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當我需要朋友領我過黑夜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神同在 神同在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當我需要朋友使我路光明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神同在 常同在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408" y="1589617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3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神同在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神同在 常同在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祂慈愛手減輕我憂慮重載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我願信靠祂應許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祂手信實到萬代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當我真需要一友神同在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249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神同在</vt:lpstr>
      <vt:lpstr>神同在</vt:lpstr>
      <vt:lpstr>神同在</vt:lpstr>
      <vt:lpstr>神同在</vt:lpstr>
      <vt:lpstr>神同在</vt:lpstr>
      <vt:lpstr>神同在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神同在</dc:title>
  <dc:creator>大唐</dc:creator>
  <cp:lastModifiedBy>Windows User</cp:lastModifiedBy>
  <cp:revision>5</cp:revision>
  <dcterms:created xsi:type="dcterms:W3CDTF">2016-11-13T00:31:01Z</dcterms:created>
  <dcterms:modified xsi:type="dcterms:W3CDTF">2020-07-25T05:15:22Z</dcterms:modified>
</cp:coreProperties>
</file>