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52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trike="noStrike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  <a:endParaRPr lang="en-US" sz="4000" b="1" strike="noStrike" spc="-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449000"/>
            <a:ext cx="10080000" cy="22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你是我倚靠的力量</a:t>
            </a:r>
            <a:endParaRPr lang="en-US" sz="4800" b="0" strike="noStrike" spc="-1" dirty="0">
              <a:latin typeface="Arial"/>
            </a:endParaRPr>
          </a:p>
          <a:p>
            <a:pPr algn="ctr"/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你是我尋求的寶藏</a:t>
            </a:r>
            <a:endParaRPr lang="en-US" sz="4800" b="0" strike="noStrike" spc="-1" dirty="0">
              <a:latin typeface="Arial"/>
            </a:endParaRPr>
          </a:p>
          <a:p>
            <a:pPr algn="ctr"/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2800" b="1" strike="noStrike" spc="-1" dirty="0">
                <a:solidFill>
                  <a:srgbClr val="660033"/>
                </a:solidFill>
                <a:latin typeface="Arial"/>
                <a:ea typeface="Microsoft YaHei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sức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thiêng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chúng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dựa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nương</a:t>
            </a:r>
            <a:endParaRPr lang="en-US" sz="3200" b="1" strike="noStrike" spc="-1" dirty="0">
              <a:solidFill>
                <a:srgbClr val="660033"/>
              </a:solidFill>
              <a:latin typeface="Arial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báu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vật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mà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mong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tìm</a:t>
            </a:r>
            <a:endParaRPr lang="en-US" sz="3200" b="1" strike="noStrike" spc="-1" dirty="0">
              <a:solidFill>
                <a:srgbClr val="660033"/>
              </a:solidFill>
              <a:latin typeface="Arial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muôn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nhu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Constantia"/>
              </a:rPr>
              <a:t>cầu</a:t>
            </a:r>
            <a:r>
              <a:rPr lang="en-US" sz="3200" b="1" strike="noStrike" spc="-1" dirty="0">
                <a:solidFill>
                  <a:srgbClr val="660033"/>
                </a:solidFill>
                <a:latin typeface="Constantia"/>
              </a:rPr>
              <a:t> con</a:t>
            </a:r>
            <a:endParaRPr lang="en-US" sz="3200" b="1" strike="noStrike" spc="-1" dirty="0">
              <a:solidFill>
                <a:srgbClr val="6600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你好比珍貴的珠寶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我怎能放棄你不要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Lòng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mến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yêu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hơn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ngọc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châu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tha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mọi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tội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lỗi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trong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đời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thay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擔當我罪債和羞辱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死裡復活我蒙救贖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mang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bao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nhiêu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ô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nhục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</a:t>
            </a: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đã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lại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và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đời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當我跌倒你扶持我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當我乾渴你充滿我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vấp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chân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nâng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vực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</a:t>
            </a: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tim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héo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tàn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khiến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tươi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cười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Times New Roman" pitchFamily="18" charset="0"/>
                <a:ea typeface="微軟正黑體"/>
                <a:cs typeface="Times New Roman" pitchFamily="18" charset="0"/>
              </a:rPr>
              <a:t>NGÀI LÀ MUÔN NHU CẦU CON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thay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Constantia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Constantia"/>
              </a:rPr>
              <a:t>Ngài</a:t>
            </a:r>
            <a:endParaRPr lang="en-US" sz="3200" b="1" spc="-1" dirty="0">
              <a:solidFill>
                <a:srgbClr val="660033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155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3</cp:revision>
  <dcterms:created xsi:type="dcterms:W3CDTF">2019-09-13T13:23:24Z</dcterms:created>
  <dcterms:modified xsi:type="dcterms:W3CDTF">2019-09-13T06:43:56Z</dcterms:modified>
  <dc:language>en-US</dc:language>
</cp:coreProperties>
</file>