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196456C-D8C5-4A21-BE41-5372ECB01F10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4E2EA1E-A31D-4198-A0F3-3C403770105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04800" y="-24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恩主</a:t>
            </a:r>
            <a:r>
              <a:rPr lang="zh-CN" altLang="en-US" b="1" dirty="0" smtClean="0"/>
              <a:t>頌  </a:t>
            </a:r>
            <a:r>
              <a:rPr lang="en-US" b="1" dirty="0" err="1" smtClean="0"/>
              <a:t>Ân</a:t>
            </a:r>
            <a:r>
              <a:rPr lang="en-US" b="1" dirty="0" smtClean="0"/>
              <a:t> </a:t>
            </a:r>
            <a:r>
              <a:rPr lang="en-US" b="1" dirty="0" err="1" smtClean="0"/>
              <a:t>Điển</a:t>
            </a:r>
            <a:r>
              <a:rPr lang="en-US" b="1" dirty="0" smtClean="0"/>
              <a:t> </a:t>
            </a:r>
            <a:r>
              <a:rPr lang="en-US" b="1" dirty="0" err="1" smtClean="0"/>
              <a:t>Chúa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47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/>
              <a:t>耶穌的愛是世間最好</a:t>
            </a:r>
          </a:p>
          <a:p>
            <a:pPr algn="ctr">
              <a:buNone/>
            </a:pPr>
            <a:r>
              <a:rPr lang="zh-TW" altLang="en-US" sz="4400" b="1" dirty="0"/>
              <a:t>督促我們來做人</a:t>
            </a:r>
          </a:p>
          <a:p>
            <a:pPr algn="ctr">
              <a:buNone/>
            </a:pPr>
            <a:r>
              <a:rPr lang="zh-TW" altLang="en-US" sz="4400" b="1" dirty="0"/>
              <a:t>不論嚴寒夏至你的愛不改</a:t>
            </a:r>
          </a:p>
          <a:p>
            <a:pPr algn="ctr">
              <a:buNone/>
            </a:pPr>
            <a:r>
              <a:rPr lang="zh-TW" altLang="en-US" sz="4400" b="1" dirty="0"/>
              <a:t>更常常令我有溫暖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286256"/>
            <a:ext cx="9144000" cy="25717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Tình yêu của Chúa là tuyệt vời nhất</a:t>
            </a:r>
            <a:endParaRPr lang="en-US" altLang="en-US" sz="3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 không bao giờ thay </a:t>
            </a: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endParaRPr lang="zh-TW" alt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04800" y="-24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恩主</a:t>
            </a:r>
            <a:r>
              <a:rPr lang="zh-CN" altLang="en-US" b="1" dirty="0" smtClean="0"/>
              <a:t>頌  </a:t>
            </a:r>
            <a:r>
              <a:rPr lang="en-US" b="1" dirty="0" err="1" smtClean="0"/>
              <a:t>Ân</a:t>
            </a:r>
            <a:r>
              <a:rPr lang="en-US" b="1" dirty="0" smtClean="0"/>
              <a:t> </a:t>
            </a:r>
            <a:r>
              <a:rPr lang="en-US" b="1" dirty="0" err="1" smtClean="0"/>
              <a:t>Điển</a:t>
            </a:r>
            <a:r>
              <a:rPr lang="en-US" b="1" dirty="0" smtClean="0"/>
              <a:t> </a:t>
            </a:r>
            <a:r>
              <a:rPr lang="en-US" b="1" dirty="0" err="1" smtClean="0"/>
              <a:t>Chúa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47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/>
              <a:t>基督的愛</a:t>
            </a:r>
            <a:r>
              <a:rPr lang="zh-TW" altLang="en-US" sz="4400" b="1" dirty="0" smtClean="0"/>
              <a:t>像是漆黑</a:t>
            </a:r>
            <a:r>
              <a:rPr lang="zh-TW" altLang="en-US" sz="4400" b="1" dirty="0" smtClean="0"/>
              <a:t>裡導航亮光</a:t>
            </a:r>
          </a:p>
          <a:p>
            <a:pPr algn="ctr">
              <a:buNone/>
            </a:pPr>
            <a:r>
              <a:rPr lang="zh-TW" altLang="en-US" sz="4400" b="1" dirty="0" smtClean="0"/>
              <a:t>一生替人</a:t>
            </a:r>
            <a:r>
              <a:rPr lang="zh-TW" altLang="en-US" sz="4400" b="1" dirty="0" smtClean="0"/>
              <a:t>受罪  關心</a:t>
            </a:r>
            <a:r>
              <a:rPr lang="zh-TW" altLang="en-US" sz="4400" b="1" dirty="0" smtClean="0"/>
              <a:t>愛護</a:t>
            </a:r>
            <a:r>
              <a:rPr lang="zh-TW" altLang="en-US" sz="4400" b="1" dirty="0" smtClean="0"/>
              <a:t>兒女</a:t>
            </a:r>
            <a:endParaRPr lang="en-US" altLang="zh-TW" sz="4400" b="1" dirty="0" smtClean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286256"/>
            <a:ext cx="9144000" cy="25717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Tình yêu Ngài như ngọn </a:t>
            </a: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đèn</a:t>
            </a:r>
            <a:endParaRPr lang="en-US" altLang="en-US" sz="3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nơi tối tăm</a:t>
            </a:r>
            <a:endParaRPr lang="en-US" altLang="en-US" sz="3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Ngài luôn quan </a:t>
            </a: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endParaRPr lang="en-US" altLang="en-US" sz="3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04800" y="-24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恩主</a:t>
            </a:r>
            <a:r>
              <a:rPr lang="zh-CN" altLang="en-US" b="1" dirty="0" smtClean="0"/>
              <a:t>頌  </a:t>
            </a:r>
            <a:r>
              <a:rPr lang="en-US" b="1" dirty="0" err="1" smtClean="0"/>
              <a:t>Ân</a:t>
            </a:r>
            <a:r>
              <a:rPr lang="en-US" b="1" dirty="0" smtClean="0"/>
              <a:t> </a:t>
            </a:r>
            <a:r>
              <a:rPr lang="en-US" b="1" dirty="0" err="1" smtClean="0"/>
              <a:t>Điển</a:t>
            </a:r>
            <a:r>
              <a:rPr lang="en-US" b="1" dirty="0" smtClean="0"/>
              <a:t> </a:t>
            </a:r>
            <a:r>
              <a:rPr lang="en-US" b="1" dirty="0" err="1" smtClean="0"/>
              <a:t>Chúa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47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/>
              <a:t>敬</a:t>
            </a:r>
            <a:r>
              <a:rPr lang="zh-TW" altLang="en-US" sz="4400" b="1" dirty="0" smtClean="0"/>
              <a:t>拜上主更兼要</a:t>
            </a:r>
            <a:r>
              <a:rPr lang="zh-TW" altLang="en-US" sz="4400" b="1" dirty="0" smtClean="0"/>
              <a:t>虔誠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遵守</a:t>
            </a:r>
            <a:r>
              <a:rPr lang="zh-TW" altLang="en-US" sz="4400" b="1" dirty="0" smtClean="0"/>
              <a:t>主</a:t>
            </a:r>
            <a:r>
              <a:rPr lang="zh-TW" altLang="en-US" sz="4400" b="1" dirty="0" smtClean="0"/>
              <a:t>道</a:t>
            </a:r>
            <a:r>
              <a:rPr lang="en-US" altLang="zh-TW" sz="4400" b="1" dirty="0" smtClean="0"/>
              <a:t>  </a:t>
            </a:r>
            <a:r>
              <a:rPr lang="zh-TW" altLang="en-US" sz="4400" b="1" dirty="0" smtClean="0"/>
              <a:t>心中默禱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盼</a:t>
            </a:r>
            <a:r>
              <a:rPr lang="zh-TW" altLang="en-US" sz="4400" b="1" dirty="0" smtClean="0"/>
              <a:t>求上主祝福你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286256"/>
            <a:ext cx="9144000" cy="25717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Chăm </a:t>
            </a: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sóc và gánh thay tội lỗi con người</a:t>
            </a:r>
            <a:endParaRPr lang="en-US" altLang="en-US" sz="3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Nguyện cả đời vâng theo </a:t>
            </a: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altLang="en-US" sz="3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hờ </a:t>
            </a:r>
            <a:r>
              <a:rPr lang="vi-VN" alt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phượng Ngài</a:t>
            </a:r>
            <a:endParaRPr lang="zh-TW" altLang="en-US" sz="3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</TotalTime>
  <Words>123</Words>
  <Application>Microsoft Office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旅程</vt:lpstr>
      <vt:lpstr>恩主頌  Ân Điển Chúa</vt:lpstr>
      <vt:lpstr>恩主頌  Ân Điển Chúa</vt:lpstr>
      <vt:lpstr>恩主頌  Ân Điển Chúa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恩主頌</dc:title>
  <dc:creator>大唐</dc:creator>
  <cp:lastModifiedBy>大唐</cp:lastModifiedBy>
  <cp:revision>3</cp:revision>
  <dcterms:created xsi:type="dcterms:W3CDTF">2015-07-24T04:17:28Z</dcterms:created>
  <dcterms:modified xsi:type="dcterms:W3CDTF">2018-05-10T09:34:31Z</dcterms:modified>
</cp:coreProperties>
</file>