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18E4-F0C6-4C9C-907B-65ACDB390CC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C0AD-5A2E-4E8F-8106-10074DEB9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18E4-F0C6-4C9C-907B-65ACDB390CC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C0AD-5A2E-4E8F-8106-10074DEB9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18E4-F0C6-4C9C-907B-65ACDB390CC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C0AD-5A2E-4E8F-8106-10074DEB9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18E4-F0C6-4C9C-907B-65ACDB390CC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C0AD-5A2E-4E8F-8106-10074DEB9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18E4-F0C6-4C9C-907B-65ACDB390CC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C0AD-5A2E-4E8F-8106-10074DEB9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18E4-F0C6-4C9C-907B-65ACDB390CC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C0AD-5A2E-4E8F-8106-10074DEB9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18E4-F0C6-4C9C-907B-65ACDB390CC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C0AD-5A2E-4E8F-8106-10074DEB9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18E4-F0C6-4C9C-907B-65ACDB390CC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C0AD-5A2E-4E8F-8106-10074DEB9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18E4-F0C6-4C9C-907B-65ACDB390CC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C0AD-5A2E-4E8F-8106-10074DEB9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18E4-F0C6-4C9C-907B-65ACDB390CC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C0AD-5A2E-4E8F-8106-10074DEB9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18E4-F0C6-4C9C-907B-65ACDB390CC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C0AD-5A2E-4E8F-8106-10074DEB9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B18E4-F0C6-4C9C-907B-65ACDB390CC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0C0AD-5A2E-4E8F-8106-10074DEB96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65882"/>
            <a:ext cx="9143433" cy="1012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36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我在這裡敬拜</a:t>
            </a:r>
            <a:r>
              <a:rPr dirty="0"/>
              <a:t/>
            </a:r>
            <a:br>
              <a:rPr dirty="0"/>
            </a:br>
            <a:r>
              <a:rPr lang="vi-VN" sz="2800" b="1" dirty="0" smtClean="0">
                <a:solidFill>
                  <a:srgbClr val="800000"/>
                </a:solidFill>
                <a:latin typeface="+mj-lt"/>
              </a:rPr>
              <a:t>CHÚA ƠI CON THỜ PHƯỢNG NGÀI</a:t>
            </a:r>
            <a:endParaRPr lang="en-US" sz="3600" b="1" spc="-1" dirty="0">
              <a:solidFill>
                <a:srgbClr val="8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0" y="1178155"/>
            <a:ext cx="9143433" cy="2024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神你是光 </a:t>
            </a:r>
            <a:endParaRPr lang="en-US" altLang="zh-TW" sz="40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你照亮了黑暗 </a:t>
            </a:r>
            <a:endParaRPr lang="en-US" altLang="zh-TW" sz="40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開我眼讓我看見</a:t>
            </a:r>
            <a:endParaRPr 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19593" y="3151596"/>
            <a:ext cx="9143433" cy="18247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Sao mai sáng ngời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Ngài đã đến giữa chốn tối tăm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Cha soi sáng con trông thấy Ngài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18084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65882"/>
            <a:ext cx="9143433" cy="1012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36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我在這裡敬拜</a:t>
            </a:r>
            <a:r>
              <a:rPr dirty="0"/>
              <a:t/>
            </a:r>
            <a:br>
              <a:rPr dirty="0"/>
            </a:br>
            <a:r>
              <a:rPr lang="vi-VN" sz="2800" b="1" dirty="0" smtClean="0">
                <a:solidFill>
                  <a:srgbClr val="800000"/>
                </a:solidFill>
                <a:latin typeface="+mj-lt"/>
              </a:rPr>
              <a:t>CHÚA ƠI CON THỜ PHƯỢNG NGÀI</a:t>
            </a:r>
            <a:endParaRPr lang="en-US" sz="3600" b="1" spc="-1" dirty="0">
              <a:solidFill>
                <a:srgbClr val="8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0" y="1178155"/>
            <a:ext cx="9143433" cy="2024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我在這裡敬拜 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屈膝向你跪拜 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大聲宣告你是我的神</a:t>
            </a:r>
            <a:endParaRPr 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19593" y="3151596"/>
            <a:ext cx="9143433" cy="18247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Chúa ơi, con thờ tôn Cha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Chúa ơi con đầu phục Ngài 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Chúa ơi con nguyện</a:t>
            </a:r>
            <a:r>
              <a:rPr lang="en-US" sz="3200" b="1" dirty="0">
                <a:solidFill>
                  <a:srgbClr val="800000"/>
                </a:solidFill>
                <a:latin typeface="+mj-lt"/>
              </a:rPr>
              <a:t> </a:t>
            </a:r>
            <a:r>
              <a:rPr lang="vi-VN" sz="3200" b="1" dirty="0">
                <a:solidFill>
                  <a:srgbClr val="800000"/>
                </a:solidFill>
                <a:latin typeface="+mj-lt"/>
              </a:rPr>
              <a:t>tôn vinh danh Chúa Trời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14823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65882"/>
            <a:ext cx="9143433" cy="1012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36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我在這裡敬拜</a:t>
            </a:r>
            <a:r>
              <a:rPr dirty="0"/>
              <a:t/>
            </a:r>
            <a:br>
              <a:rPr dirty="0"/>
            </a:br>
            <a:r>
              <a:rPr lang="vi-VN" sz="2800" b="1" dirty="0" smtClean="0">
                <a:solidFill>
                  <a:srgbClr val="800000"/>
                </a:solidFill>
                <a:latin typeface="+mj-lt"/>
              </a:rPr>
              <a:t>CHÚA ƠI CON THỜ PHƯỢNG NGÀI</a:t>
            </a:r>
            <a:endParaRPr lang="en-US" sz="3600" b="1" spc="-1" dirty="0">
              <a:solidFill>
                <a:srgbClr val="8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0" y="1178155"/>
            <a:ext cx="9143433" cy="2024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噢 你是如此美好 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你是如此配得 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我在這裡敬拜你聖名</a:t>
            </a:r>
            <a:endParaRPr 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19593" y="3151596"/>
            <a:ext cx="9143433" cy="18247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Mãi mãi Cha luôn đẹp tươi thay 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với yêu thương thật tuyệt vời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Sẽ luôn luôn diệu vinh thay</a:t>
            </a:r>
            <a:r>
              <a:rPr lang="en-US" sz="3200" b="1" dirty="0">
                <a:solidFill>
                  <a:srgbClr val="800000"/>
                </a:solidFill>
                <a:latin typeface="+mj-lt"/>
              </a:rPr>
              <a:t> </a:t>
            </a:r>
            <a:r>
              <a:rPr lang="vi-VN" sz="3200" b="1" dirty="0">
                <a:solidFill>
                  <a:srgbClr val="800000"/>
                </a:solidFill>
                <a:latin typeface="+mj-lt"/>
              </a:rPr>
              <a:t>lòng con chúc tụng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45604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65882"/>
            <a:ext cx="9143433" cy="1012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36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我在這裡敬拜</a:t>
            </a:r>
            <a:r>
              <a:rPr dirty="0"/>
              <a:t/>
            </a:r>
            <a:br>
              <a:rPr dirty="0"/>
            </a:br>
            <a:r>
              <a:rPr lang="vi-VN" sz="2800" b="1" dirty="0" smtClean="0">
                <a:solidFill>
                  <a:srgbClr val="800000"/>
                </a:solidFill>
                <a:latin typeface="+mj-lt"/>
              </a:rPr>
              <a:t>CHÚA ƠI CON THỜ PHƯỢNG NGÀI</a:t>
            </a:r>
            <a:endParaRPr lang="en-US" sz="3600" b="1" spc="-1" dirty="0">
              <a:solidFill>
                <a:srgbClr val="8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0" y="1178155"/>
            <a:ext cx="9143433" cy="2024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你的榮美 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讓我心渴慕你 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希望與你不分離</a:t>
            </a:r>
            <a:endParaRPr 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19593" y="3151596"/>
            <a:ext cx="9143433" cy="18247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Con xin kính tôn trước ánh mai tuyệt vời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Dâng Cha hết cuộc đời con nguyện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69266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65882"/>
            <a:ext cx="9143433" cy="1012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36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我在這裡敬拜</a:t>
            </a:r>
            <a:r>
              <a:rPr dirty="0"/>
              <a:t/>
            </a:r>
            <a:br>
              <a:rPr dirty="0"/>
            </a:br>
            <a:r>
              <a:rPr lang="vi-VN" sz="2800" b="1" dirty="0" smtClean="0">
                <a:solidFill>
                  <a:srgbClr val="800000"/>
                </a:solidFill>
                <a:latin typeface="+mj-lt"/>
              </a:rPr>
              <a:t>CHÚA ƠI CON THỜ PHƯỢNG NGÀI</a:t>
            </a:r>
            <a:endParaRPr lang="en-US" sz="3600" b="1" spc="-1" dirty="0">
              <a:solidFill>
                <a:srgbClr val="8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0" y="1178155"/>
            <a:ext cx="9143433" cy="2024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我在這裡敬拜 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屈膝向你跪拜 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大聲宣告你是我的神</a:t>
            </a:r>
            <a:endParaRPr 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19593" y="3151596"/>
            <a:ext cx="9143433" cy="18247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Chúa ơi, con thờ tôn Cha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Chúa ơi con đầu phục Ngài 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Chúa ơi con nguyện</a:t>
            </a:r>
            <a:r>
              <a:rPr lang="en-US" sz="3200" b="1" dirty="0">
                <a:solidFill>
                  <a:srgbClr val="800000"/>
                </a:solidFill>
                <a:latin typeface="+mj-lt"/>
              </a:rPr>
              <a:t> </a:t>
            </a:r>
            <a:r>
              <a:rPr lang="vi-VN" sz="3200" b="1" dirty="0">
                <a:solidFill>
                  <a:srgbClr val="800000"/>
                </a:solidFill>
                <a:latin typeface="+mj-lt"/>
              </a:rPr>
              <a:t>tôn vinh danh Chúa Trời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61719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65882"/>
            <a:ext cx="9143433" cy="1012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36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我在這裡敬拜</a:t>
            </a:r>
            <a:r>
              <a:rPr dirty="0"/>
              <a:t/>
            </a:r>
            <a:br>
              <a:rPr dirty="0"/>
            </a:br>
            <a:r>
              <a:rPr lang="vi-VN" sz="2800" b="1" dirty="0" smtClean="0">
                <a:solidFill>
                  <a:srgbClr val="800000"/>
                </a:solidFill>
                <a:latin typeface="+mj-lt"/>
              </a:rPr>
              <a:t>CHÚA ƠI CON THỜ PHƯỢNG NGÀI</a:t>
            </a:r>
            <a:endParaRPr lang="en-US" sz="3600" b="1" spc="-1" dirty="0">
              <a:solidFill>
                <a:srgbClr val="8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0" y="1178155"/>
            <a:ext cx="9143433" cy="2024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噢 你是如此美好 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你是如此配得 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我在這裡敬拜你聖名</a:t>
            </a:r>
            <a:endParaRPr 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19593" y="3151596"/>
            <a:ext cx="9143433" cy="18247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Mãi mãi Cha luôn đẹp tươi thay 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với yêu thương thật tuyệt vời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Sẽ luôn luôn diệu vinh thay</a:t>
            </a:r>
            <a:r>
              <a:rPr lang="en-US" sz="3200" b="1" dirty="0">
                <a:solidFill>
                  <a:srgbClr val="800000"/>
                </a:solidFill>
                <a:latin typeface="+mj-lt"/>
              </a:rPr>
              <a:t> </a:t>
            </a:r>
            <a:r>
              <a:rPr lang="vi-VN" sz="3200" b="1" dirty="0">
                <a:solidFill>
                  <a:srgbClr val="800000"/>
                </a:solidFill>
                <a:latin typeface="+mj-lt"/>
              </a:rPr>
              <a:t>lòng con chúc tụng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61071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65882"/>
            <a:ext cx="9143433" cy="1012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36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我在這裡敬拜</a:t>
            </a:r>
            <a:r>
              <a:rPr dirty="0"/>
              <a:t/>
            </a:r>
            <a:br>
              <a:rPr dirty="0"/>
            </a:br>
            <a:r>
              <a:rPr lang="vi-VN" sz="2800" b="1" dirty="0" smtClean="0">
                <a:solidFill>
                  <a:srgbClr val="800000"/>
                </a:solidFill>
                <a:latin typeface="+mj-lt"/>
              </a:rPr>
              <a:t>CHÚA ƠI CON THỜ PHƯỢNG NGÀI</a:t>
            </a:r>
            <a:endParaRPr lang="en-US" sz="3600" b="1" spc="-1" dirty="0">
              <a:solidFill>
                <a:srgbClr val="8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0" y="1178155"/>
            <a:ext cx="9143433" cy="2024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萬王之王 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坐在至高寶座上 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散發榮耀的光芒</a:t>
            </a:r>
            <a:endParaRPr 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19593" y="3151596"/>
            <a:ext cx="9143433" cy="18247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Cha yêu, mỗi ngày 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lòng con chúc tán với tôn thờ 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vinh quang thiên đàng trên muôn người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34044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65882"/>
            <a:ext cx="9143433" cy="1012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36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我在這裡敬拜</a:t>
            </a:r>
            <a:r>
              <a:rPr dirty="0"/>
              <a:t/>
            </a:r>
            <a:br>
              <a:rPr dirty="0"/>
            </a:br>
            <a:r>
              <a:rPr lang="vi-VN" sz="2800" b="1" dirty="0" smtClean="0">
                <a:solidFill>
                  <a:srgbClr val="800000"/>
                </a:solidFill>
                <a:latin typeface="+mj-lt"/>
              </a:rPr>
              <a:t>CHÚA ƠI CON THỜ PHƯỢNG NGÀI</a:t>
            </a:r>
            <a:endParaRPr lang="en-US" sz="3600" b="1" spc="-1" dirty="0">
              <a:solidFill>
                <a:srgbClr val="8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0" y="1178155"/>
            <a:ext cx="9143433" cy="2024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謙卑自己 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來到你所造之地 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為了愛犧牲自己</a:t>
            </a:r>
            <a:endParaRPr 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19593" y="3151596"/>
            <a:ext cx="9143433" cy="18247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Khiêm nhu Chúa con Ngài đã đến 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giữa chốn đê hèn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nên như kẻ nghèo vì chúng con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64446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65882"/>
            <a:ext cx="9143433" cy="1012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36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我在這裡敬拜</a:t>
            </a:r>
            <a:r>
              <a:rPr dirty="0"/>
              <a:t/>
            </a:r>
            <a:br>
              <a:rPr dirty="0"/>
            </a:br>
            <a:r>
              <a:rPr lang="vi-VN" sz="2800" b="1" dirty="0" smtClean="0">
                <a:solidFill>
                  <a:srgbClr val="800000"/>
                </a:solidFill>
                <a:latin typeface="+mj-lt"/>
              </a:rPr>
              <a:t>CHÚA ƠI CON THỜ PHƯỢNG NGÀI</a:t>
            </a:r>
            <a:endParaRPr lang="en-US" sz="3600" b="1" spc="-1" dirty="0">
              <a:solidFill>
                <a:srgbClr val="8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0" y="1178155"/>
            <a:ext cx="9143433" cy="2024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我在這裡敬拜 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屈膝向你跪拜 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大聲宣告你是我的神</a:t>
            </a:r>
            <a:endParaRPr 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19593" y="3151596"/>
            <a:ext cx="9143433" cy="18247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Chúa ơi, con thờ tôn Cha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Chúa ơi con đầu phục Ngài 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Chúa ơi con nguyện</a:t>
            </a:r>
            <a:r>
              <a:rPr lang="en-US" sz="3200" b="1" dirty="0">
                <a:solidFill>
                  <a:srgbClr val="800000"/>
                </a:solidFill>
                <a:latin typeface="+mj-lt"/>
              </a:rPr>
              <a:t> </a:t>
            </a:r>
            <a:r>
              <a:rPr lang="vi-VN" sz="3200" b="1" dirty="0">
                <a:solidFill>
                  <a:srgbClr val="800000"/>
                </a:solidFill>
                <a:latin typeface="+mj-lt"/>
              </a:rPr>
              <a:t>tôn vinh danh Chúa Trời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94225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65882"/>
            <a:ext cx="9143433" cy="1012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36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我在這裡敬拜</a:t>
            </a:r>
            <a:r>
              <a:rPr dirty="0"/>
              <a:t/>
            </a:r>
            <a:br>
              <a:rPr dirty="0"/>
            </a:br>
            <a:r>
              <a:rPr lang="vi-VN" sz="2800" b="1" dirty="0" smtClean="0">
                <a:solidFill>
                  <a:srgbClr val="800000"/>
                </a:solidFill>
                <a:latin typeface="+mj-lt"/>
              </a:rPr>
              <a:t>CHÚA ƠI CON THỜ PHƯỢNG NGÀI</a:t>
            </a:r>
            <a:endParaRPr lang="en-US" sz="3600" b="1" spc="-1" dirty="0">
              <a:solidFill>
                <a:srgbClr val="8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0" y="1178155"/>
            <a:ext cx="9143433" cy="2024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噢 你是如此美好 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你是如此配得 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我在這裡敬拜你聖名</a:t>
            </a:r>
            <a:endParaRPr 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19593" y="3151596"/>
            <a:ext cx="9143433" cy="18247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Mãi mãi Cha luôn đẹp tươi thay 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với yêu thương thật tuyệt vời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Sẽ luôn luôn diệu vinh thay</a:t>
            </a:r>
            <a:r>
              <a:rPr lang="en-US" sz="3200" b="1" dirty="0">
                <a:solidFill>
                  <a:srgbClr val="800000"/>
                </a:solidFill>
                <a:latin typeface="+mj-lt"/>
              </a:rPr>
              <a:t> </a:t>
            </a:r>
            <a:r>
              <a:rPr lang="vi-VN" sz="3200" b="1" dirty="0">
                <a:solidFill>
                  <a:srgbClr val="800000"/>
                </a:solidFill>
                <a:latin typeface="+mj-lt"/>
              </a:rPr>
              <a:t>lòng con chúc tụng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27883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65882"/>
            <a:ext cx="9143433" cy="1012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36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我在這裡敬拜</a:t>
            </a:r>
            <a:r>
              <a:rPr dirty="0"/>
              <a:t/>
            </a:r>
            <a:br>
              <a:rPr dirty="0"/>
            </a:br>
            <a:r>
              <a:rPr lang="vi-VN" sz="2800" b="1" dirty="0" smtClean="0">
                <a:solidFill>
                  <a:srgbClr val="800000"/>
                </a:solidFill>
                <a:latin typeface="+mj-lt"/>
              </a:rPr>
              <a:t>CHÚA ƠI CON THỜ PHƯỢNG NGÀI</a:t>
            </a:r>
            <a:endParaRPr lang="en-US" sz="3600" b="1" spc="-1" dirty="0">
              <a:solidFill>
                <a:srgbClr val="8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0" y="1178155"/>
            <a:ext cx="9143433" cy="2024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我不知道多少代價 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能使我罪釘上十架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TW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19593" y="3151596"/>
            <a:ext cx="9143433" cy="18247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Lớn thay ơn Chúa cứu ân muôn người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tại nơi thập giá Chúa mang ô tội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6823" y="2797653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(x2)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907969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12</TotalTime>
  <Words>506</Words>
  <Application>Microsoft Office PowerPoint</Application>
  <PresentationFormat>On-screen Show (16:9)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Church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2019-09-13T07:44:48Z</dcterms:created>
  <dcterms:modified xsi:type="dcterms:W3CDTF">2019-09-13T07:57:33Z</dcterms:modified>
</cp:coreProperties>
</file>