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C5A6-6109-499A-BB73-94497C7CE03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EAF9-31B3-4DCE-A787-DEE99DEA57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lang="en-US" altLang="zh-TW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在曠野無路之處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雖未看見  祂已看顧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祂要為我開道路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cùng đi với tôi </a:t>
            </a:r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trên </a:t>
            </a:r>
            <a:endParaRPr lang="en-US" sz="3200" b="1" dirty="0" smtClean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en-US" sz="3200" b="1" dirty="0" smtClean="0">
                <a:solidFill>
                  <a:srgbClr val="800000"/>
                </a:solidFill>
                <a:latin typeface="+mj-lt"/>
              </a:rPr>
              <a:t>đ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ường đời tăm tối mịt mù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Lạ thay ơn Chúa sâu rộng vô biên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Ngài luôn luôn mở lối cho tôi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757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3446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祂是我引導  領我靠近祂懷抱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愛和力量  日日幫助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祂要開道路  祂要開道路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" y="3202375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là Đấng dắt chăn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giữ tôi </a:t>
            </a:r>
            <a:endParaRPr lang="en-US" sz="3200" b="1" dirty="0" smtClean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gần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mỗi bước bên Ngài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Bằng tình yêu với năng lực tươi mới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Ngài luôn luôn mở lối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N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gày đêm dẫn dắt tôi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579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314322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祂必在曠野裡開道路引領我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在沙漠中開江河供應我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317644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Nơi chông gai khô khan </a:t>
            </a:r>
            <a:endParaRPr lang="en-US" sz="3200" b="1" dirty="0" smtClean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Ngài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dẫn bước tôi luôn thái an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Nơi hoang vu Chúa </a:t>
            </a:r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khiến</a:t>
            </a:r>
            <a:r>
              <a:rPr lang="en-US" sz="3200" b="1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suối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reo vui tươi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37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314322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天地將要廢去  祂的話語永常存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在今日  祂要作新事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317644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Mọi điều đời này sẽ </a:t>
            </a:r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qua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nhưng Lời Chúa mãi không thay dời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Ngày hôm nay Ngài ban ơn đổi mới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373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lang="en-US" altLang="zh-TW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在曠野無路之處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雖未看見  祂已看顧</a:t>
            </a:r>
            <a:endParaRPr lang="en-US" altLang="zh-TW" sz="40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祂要為我開道路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9593" y="3151596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cùng đi với tôi </a:t>
            </a:r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trên </a:t>
            </a:r>
            <a:endParaRPr lang="en-US" sz="3200" b="1" dirty="0" smtClean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en-US" sz="3200" b="1" dirty="0" smtClean="0">
                <a:solidFill>
                  <a:srgbClr val="800000"/>
                </a:solidFill>
                <a:latin typeface="+mj-lt"/>
              </a:rPr>
              <a:t>đ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ường đời tăm tối mịt mù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Lạ thay ơn Chúa sâu rộng vô biên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Ngài luôn luôn mở lối cho tôi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64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65882"/>
            <a:ext cx="9143433" cy="101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36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神要開道路</a:t>
            </a:r>
            <a:r>
              <a:rPr dirty="0"/>
              <a:t/>
            </a:r>
            <a:br>
              <a:rPr dirty="0"/>
            </a:br>
            <a:r>
              <a:rPr lang="en-US" sz="32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spc="-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3446" y="1178155"/>
            <a:ext cx="9143433" cy="2024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祂是我引導  領我靠近祂懷抱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愛和力量  日日幫助</a:t>
            </a:r>
            <a:endParaRPr lang="en-US" altLang="zh-TW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祂要開道路  祂要開道路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1" y="3202375"/>
            <a:ext cx="9143433" cy="1824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Chúa là Đấng dắt chăn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giữ tôi </a:t>
            </a:r>
            <a:endParaRPr lang="en-US" sz="3200" b="1" dirty="0" smtClean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 smtClean="0">
                <a:solidFill>
                  <a:srgbClr val="800000"/>
                </a:solidFill>
                <a:latin typeface="+mj-lt"/>
              </a:rPr>
              <a:t>gần 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mỗi bước bên Ngài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Bằng tình yêu với năng lực tươi mới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  <a:p>
            <a:pPr algn="ctr"/>
            <a:r>
              <a:rPr lang="vi-VN" sz="3200" b="1" dirty="0">
                <a:solidFill>
                  <a:srgbClr val="800000"/>
                </a:solidFill>
                <a:latin typeface="+mj-lt"/>
              </a:rPr>
              <a:t>Ngài luôn luôn mở lối</a:t>
            </a:r>
            <a:r>
              <a:rPr lang="en-US" sz="3200" b="1" dirty="0">
                <a:solidFill>
                  <a:srgbClr val="800000"/>
                </a:solidFill>
                <a:latin typeface="+mj-lt"/>
              </a:rPr>
              <a:t> N</a:t>
            </a:r>
            <a:r>
              <a:rPr lang="vi-VN" sz="3200" b="1" dirty="0">
                <a:solidFill>
                  <a:srgbClr val="800000"/>
                </a:solidFill>
                <a:latin typeface="+mj-lt"/>
              </a:rPr>
              <a:t>gày đêm dẫn dắt tôi</a:t>
            </a:r>
            <a:endParaRPr lang="en-US" sz="32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036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347</Words>
  <Application>Microsoft Office PowerPoint</Application>
  <PresentationFormat>On-screen Show (16:9)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2019-09-13T07:14:31Z</dcterms:created>
  <dcterms:modified xsi:type="dcterms:W3CDTF">2019-09-13T07:23:02Z</dcterms:modified>
</cp:coreProperties>
</file>