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54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044F-0611-4975-AF29-9E279725B01C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5444-1BE6-4BC7-A74D-D779DC0E26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044F-0611-4975-AF29-9E279725B01C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5444-1BE6-4BC7-A74D-D779DC0E26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044F-0611-4975-AF29-9E279725B01C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5444-1BE6-4BC7-A74D-D779DC0E26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044F-0611-4975-AF29-9E279725B01C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5444-1BE6-4BC7-A74D-D779DC0E26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044F-0611-4975-AF29-9E279725B01C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5444-1BE6-4BC7-A74D-D779DC0E26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044F-0611-4975-AF29-9E279725B01C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5444-1BE6-4BC7-A74D-D779DC0E26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044F-0611-4975-AF29-9E279725B01C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5444-1BE6-4BC7-A74D-D779DC0E26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044F-0611-4975-AF29-9E279725B01C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5444-1BE6-4BC7-A74D-D779DC0E26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044F-0611-4975-AF29-9E279725B01C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5444-1BE6-4BC7-A74D-D779DC0E26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044F-0611-4975-AF29-9E279725B01C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5444-1BE6-4BC7-A74D-D779DC0E26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044F-0611-4975-AF29-9E279725B01C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B5444-1BE6-4BC7-A74D-D779DC0E26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044F-0611-4975-AF29-9E279725B01C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B5444-1BE6-4BC7-A74D-D779DC0E266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神要開道路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神要開道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路</a:t>
            </a:r>
            <a:r>
              <a:rPr lang="en-US" altLang="zh-TW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TW" sz="4800" b="1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在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曠野無路之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處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雖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未看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見  祂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已看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顧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祂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要為我開道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路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271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神要開道路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祂是我引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導  領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我靠近祂懷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抱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愛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和力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量  日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日幫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助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祂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要開道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路  祂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要開道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路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638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神要開道路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祂必在曠野裡開道路引領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在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沙漠中開江河供應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天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地將要廢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去  祂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的話語永常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存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在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今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日  祂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要作新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事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4633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神要開道路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神要開道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路</a:t>
            </a:r>
            <a:r>
              <a:rPr lang="en-US" altLang="zh-TW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TW" sz="4800" b="1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在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曠野無路之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處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雖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未看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見  祂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已看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顧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祂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要為我開道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路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7771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神要開道路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祂是我引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導  領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我靠近祂懷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抱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愛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和力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量  日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日幫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助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祂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要開道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路  祂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要開道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路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8169049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5</TotalTime>
  <Words>182</Words>
  <Application>Microsoft Office PowerPoint</Application>
  <PresentationFormat>On-screen Show (16:9)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Church Theme</vt:lpstr>
      <vt:lpstr>神要開道路</vt:lpstr>
      <vt:lpstr>神要開道路</vt:lpstr>
      <vt:lpstr>神要開道路</vt:lpstr>
      <vt:lpstr>神要開道路</vt:lpstr>
      <vt:lpstr>神要開道路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神要開道路</dc:title>
  <dc:creator>Windows User</dc:creator>
  <cp:lastModifiedBy>Windows User</cp:lastModifiedBy>
  <cp:revision>1</cp:revision>
  <dcterms:created xsi:type="dcterms:W3CDTF">2019-09-13T06:57:01Z</dcterms:created>
  <dcterms:modified xsi:type="dcterms:W3CDTF">2019-09-13T07:02:55Z</dcterms:modified>
</cp:coreProperties>
</file>