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0502-3618-4BDE-8B7B-6341F82301FD}" type="datetimeFigureOut">
              <a:rPr lang="zh-TW" altLang="en-US" smtClean="0"/>
              <a:t>2019/9/13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</a:t>
            </a:r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得勝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在你愛裡我要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軟弱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己得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改變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你愛裡我要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宣告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王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在你愛裡我要宣告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我不必罪中打轉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終此生要靠著主愛去得勝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靠著耶穌得勝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靠著耶穌得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勝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著耶穌得勝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不必驚怕挫敗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確知主恩更廣闊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是你帶領著我得勝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12</TotalTime>
  <Words>128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靠著耶穌得勝</vt:lpstr>
      <vt:lpstr>靠著耶穌得勝</vt:lpstr>
      <vt:lpstr>靠著耶穌得勝</vt:lpstr>
      <vt:lpstr>靠著耶穌得勝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靠著耶穌得勝</dc:title>
  <dc:creator>大唐</dc:creator>
  <cp:lastModifiedBy>Windows User</cp:lastModifiedBy>
  <cp:revision>4</cp:revision>
  <dcterms:created xsi:type="dcterms:W3CDTF">2017-01-29T00:05:26Z</dcterms:created>
  <dcterms:modified xsi:type="dcterms:W3CDTF">2019-09-13T08:19:01Z</dcterms:modified>
</cp:coreProperties>
</file>