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4176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142984"/>
            <a:ext cx="8229600" cy="5715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全然向袮</vt:lpstr>
      <vt:lpstr>全然向袮</vt:lpstr>
      <vt:lpstr>全然向袮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Windows User</cp:lastModifiedBy>
  <cp:revision>3</cp:revision>
  <dcterms:created xsi:type="dcterms:W3CDTF">2018-09-15T10:48:22Z</dcterms:created>
  <dcterms:modified xsi:type="dcterms:W3CDTF">2020-02-01T05:42:01Z</dcterms:modified>
</cp:coreProperties>
</file>