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5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2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27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6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829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3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763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26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51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3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我們基督精兵藉主血勇壯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在與罪相敵之時大有剛强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此榮耀之應許明載聖經中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篤信耶穌必能立奇妙勳功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537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主寶血打勝仗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耶和華永生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賜我大力量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使凡信靠主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8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在於交鋒之時不要挫銳氣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雖陰府權勢在前列隊抗拒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因主與你同在能助你牢立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當你須助時天軍成群相依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9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主寶血打勝仗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耶和華永生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賜我大力量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使凡信靠主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5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不怕苦難試煉勇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我仇敵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引誘如烈火我像勇士不怯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倚靠聖靈寶劍成奇妙大功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耶穌救人靈魂讚美主不窮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無時不勝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主寶血打勝仗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  打勝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耶和華永生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賜我大力量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使凡信靠主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  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9987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315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【無時不勝】</vt:lpstr>
      <vt:lpstr>【無時不勝】</vt:lpstr>
      <vt:lpstr>【無時不勝】</vt:lpstr>
      <vt:lpstr>【無時不勝】</vt:lpstr>
      <vt:lpstr>【無時不勝】</vt:lpstr>
      <vt:lpstr>【無時不勝】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2020-10-17T11:15:31Z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