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7" r:id="rId2"/>
    <p:sldId id="1608" r:id="rId3"/>
    <p:sldId id="1609" r:id="rId4"/>
    <p:sldId id="1610" r:id="rId5"/>
    <p:sldId id="1611" r:id="rId6"/>
    <p:sldId id="1612" r:id="rId7"/>
    <p:sldId id="1613" r:id="rId8"/>
    <p:sldId id="1614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495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132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169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285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627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85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496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764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505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634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946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330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主耶穌使我們得勝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在天空發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現屬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靈氣的大戰爭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罪惡死亡疾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病與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撒但進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攻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既然世人地獄聯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盟合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攻我們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我們這麽軟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弱怎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能勝鉅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雄</a:t>
            </a:r>
            <a:endParaRPr lang="zh-CN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407368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61574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主耶穌使我們得勝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主耶穌使我們都得勝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主在十字架上已得勝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主又在你我心裏得勝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主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使我們常得勝</a:t>
            </a:r>
          </a:p>
        </p:txBody>
      </p:sp>
    </p:spTree>
    <p:extLst>
      <p:ext uri="{BB962C8B-B14F-4D97-AF65-F5344CB8AC3E}">
        <p14:creationId xmlns:p14="http://schemas.microsoft.com/office/powerpoint/2010/main" val="305975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主耶穌使我們得勝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憑信心我們可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聽天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上大將聲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小子不懼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怕我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已為你得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我和你同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在日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日且相近相親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倚靠我應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許你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也必大得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endParaRPr lang="zh-CN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407368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3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主耶穌使我們得勝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主耶穌使我們都得勝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主在十字架上已得勝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主又在你我心裏得勝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主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使我們常得勝</a:t>
            </a:r>
          </a:p>
        </p:txBody>
      </p:sp>
    </p:spTree>
    <p:extLst>
      <p:ext uri="{BB962C8B-B14F-4D97-AF65-F5344CB8AC3E}">
        <p14:creationId xmlns:p14="http://schemas.microsoft.com/office/powerpoint/2010/main" val="322086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主耶穌使我們得勝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從未敗北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者是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我們統領元首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對抗的叛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逆已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被征服在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全靠將帥戰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爭必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操勝利凱旋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高唱得勝歌聲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勢洶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湧進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endParaRPr lang="zh-CN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407368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5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主耶穌使我們得勝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主耶穌使我們都得勝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主在十字架上已得勝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主又在你我心裏得勝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主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使我們常得勝</a:t>
            </a:r>
          </a:p>
        </p:txBody>
      </p:sp>
    </p:spTree>
    <p:extLst>
      <p:ext uri="{BB962C8B-B14F-4D97-AF65-F5344CB8AC3E}">
        <p14:creationId xmlns:p14="http://schemas.microsoft.com/office/powerpoint/2010/main" val="40507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主耶穌使我們得勝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憑信心必得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過撒但過度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勝疾病憂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傷幷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自己與罪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惡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高舉得勝旗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幟飄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揚在黑暗世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至敵最後堅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固堡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壘全勝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</a:t>
            </a:r>
            <a:endParaRPr lang="zh-CN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407368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1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主耶穌使我們得勝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主耶穌使我們都得勝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主在十字架上已得勝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主又在你我心裏得勝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  主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使我們常得勝</a:t>
            </a:r>
          </a:p>
        </p:txBody>
      </p:sp>
    </p:spTree>
    <p:extLst>
      <p:ext uri="{BB962C8B-B14F-4D97-AF65-F5344CB8AC3E}">
        <p14:creationId xmlns:p14="http://schemas.microsoft.com/office/powerpoint/2010/main" val="21769723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424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【主耶穌使我們得勝】</vt:lpstr>
      <vt:lpstr>【主耶穌使我們得勝】</vt:lpstr>
      <vt:lpstr>【主耶穌使我們得勝】</vt:lpstr>
      <vt:lpstr>【主耶穌使我們得勝】</vt:lpstr>
      <vt:lpstr>【主耶穌使我們得勝】</vt:lpstr>
      <vt:lpstr>【主耶穌使我們得勝】</vt:lpstr>
      <vt:lpstr>【主耶穌使我們得勝】</vt:lpstr>
      <vt:lpstr>【主耶穌使我們得勝】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2020-10-17T11:33:40Z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