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605" r:id="rId2"/>
    <p:sldId id="1606" r:id="rId3"/>
    <p:sldId id="1607" r:id="rId4"/>
    <p:sldId id="1608" r:id="rId5"/>
    <p:sldId id="1609" r:id="rId6"/>
    <p:sldId id="1610" r:id="rId7"/>
    <p:sldId id="1611" r:id="rId8"/>
    <p:sldId id="1612" r:id="rId9"/>
    <p:sldId id="1613" r:id="rId1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913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15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02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57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29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45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400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32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267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2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97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9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每遇畏怯憂傷愁容如雲遮擋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試者大施計謀勇猛來征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不要怕競爭雖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久抗但主强壯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靠主勇往向前爭戰必然得勝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437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在耶穌裏得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要在耶穌裏纔得勝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上陣與敵交戰總不要驚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因主在前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路最顯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明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423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呀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我與你居住到永遠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靠主必不驚打仗風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前打勝仗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同主快樂一直到永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39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有時勇氣挫磨將被仇敵勝過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信靠神莫須怕亦莫須慮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謹聽救主呼喚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聲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永不使你失落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不要怕我是你所盼望你所依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8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在耶穌裏得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要在耶穌裏纔得勝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上陣與敵交戰總不要驚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因主在前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路最顯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明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呀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我與你居住到永遠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靠主必不驚打仗風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前打勝仗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同主快樂一直到永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621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主權能足靠投主必為我報仇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因主應許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我永不離開你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主要賜予大能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  魔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軍消散且敗逃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從此安然無慮靠主得勝有餘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2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在耶穌裏得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要在耶穌裏纔得勝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上陣與敵交戰總不要驚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因主在前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領此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路最顯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明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7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在主裏得勝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呀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我與你居住到永遠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靠主必不驚打仗風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  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前打勝仗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同主快樂一直到永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86514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428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Theme1</vt:lpstr>
      <vt:lpstr>【在主裏得勝】</vt:lpstr>
      <vt:lpstr>【在主裏得勝】</vt:lpstr>
      <vt:lpstr>【在主裏得勝】</vt:lpstr>
      <vt:lpstr>【在主裏得勝】</vt:lpstr>
      <vt:lpstr>【在主裏得勝】</vt:lpstr>
      <vt:lpstr>【在主裏得勝】</vt:lpstr>
      <vt:lpstr>【在主裏得勝】</vt:lpstr>
      <vt:lpstr>【在主裏得勝】</vt:lpstr>
      <vt:lpstr>【在主裏得勝】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2020-10-18T10:00:30Z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