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2020/3/20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2020/3/20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2020/3/20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2020/3/20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2020/3/20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2020/3/20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2020/3/20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2020/3/20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2020/3/20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2020/3/20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2020/3/20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C68DF-E3D4-4B81-9D79-DED8BBF32A0E}" type="datetimeFigureOut">
              <a:rPr lang="zh-TW" altLang="en-US" smtClean="0"/>
              <a:pPr/>
              <a:t>2020/3/20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聖哉聖哉全地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在今在以後永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哉聖哉全能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在寶座上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  配得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得尊崇和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  配得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  聖潔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榮光在全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  聖潔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聖潔妝飾敬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  榮耀  權柄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歸全能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族  各方  萬國和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邦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拜神羔羊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161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袮是配得（聖哉聖哉全地唱）</vt:lpstr>
      <vt:lpstr>袮是配得（聖哉聖哉全地唱）</vt:lpstr>
      <vt:lpstr>袮是配得（聖哉聖哉全地唱）</vt:lpstr>
      <vt:lpstr>袮是配得（聖哉聖哉全地唱）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你是配得（聖哉聖哉全地唱）</dc:title>
  <dc:creator>User</dc:creator>
  <cp:lastModifiedBy>Windows User</cp:lastModifiedBy>
  <cp:revision>4</cp:revision>
  <dcterms:created xsi:type="dcterms:W3CDTF">2017-06-24T23:45:22Z</dcterms:created>
  <dcterms:modified xsi:type="dcterms:W3CDTF">2020-03-20T05:29:43Z</dcterms:modified>
</cp:coreProperties>
</file>