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EA78-9824-4E4C-ACDB-57C3CCFD6060}" type="datetimeFigureOut">
              <a:rPr lang="zh-TW" altLang="en-US" smtClean="0"/>
              <a:pPr/>
              <a:t>2020/3/20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4BEB-AF48-422F-B8E3-ADC9E325E5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EA78-9824-4E4C-ACDB-57C3CCFD6060}" type="datetimeFigureOut">
              <a:rPr lang="zh-TW" altLang="en-US" smtClean="0"/>
              <a:pPr/>
              <a:t>2020/3/20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4BEB-AF48-422F-B8E3-ADC9E325E5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EA78-9824-4E4C-ACDB-57C3CCFD6060}" type="datetimeFigureOut">
              <a:rPr lang="zh-TW" altLang="en-US" smtClean="0"/>
              <a:pPr/>
              <a:t>2020/3/20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4BEB-AF48-422F-B8E3-ADC9E325E5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EA78-9824-4E4C-ACDB-57C3CCFD6060}" type="datetimeFigureOut">
              <a:rPr lang="zh-TW" altLang="en-US" smtClean="0"/>
              <a:pPr/>
              <a:t>2020/3/20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4BEB-AF48-422F-B8E3-ADC9E325E5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EA78-9824-4E4C-ACDB-57C3CCFD6060}" type="datetimeFigureOut">
              <a:rPr lang="zh-TW" altLang="en-US" smtClean="0"/>
              <a:pPr/>
              <a:t>2020/3/20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4BEB-AF48-422F-B8E3-ADC9E325E5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EA78-9824-4E4C-ACDB-57C3CCFD6060}" type="datetimeFigureOut">
              <a:rPr lang="zh-TW" altLang="en-US" smtClean="0"/>
              <a:pPr/>
              <a:t>2020/3/20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4BEB-AF48-422F-B8E3-ADC9E325E5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EA78-9824-4E4C-ACDB-57C3CCFD6060}" type="datetimeFigureOut">
              <a:rPr lang="zh-TW" altLang="en-US" smtClean="0"/>
              <a:pPr/>
              <a:t>2020/3/20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4BEB-AF48-422F-B8E3-ADC9E325E5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EA78-9824-4E4C-ACDB-57C3CCFD6060}" type="datetimeFigureOut">
              <a:rPr lang="zh-TW" altLang="en-US" smtClean="0"/>
              <a:pPr/>
              <a:t>2020/3/20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4BEB-AF48-422F-B8E3-ADC9E325E5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EA78-9824-4E4C-ACDB-57C3CCFD6060}" type="datetimeFigureOut">
              <a:rPr lang="zh-TW" altLang="en-US" smtClean="0"/>
              <a:pPr/>
              <a:t>2020/3/20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4BEB-AF48-422F-B8E3-ADC9E325E5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EA78-9824-4E4C-ACDB-57C3CCFD6060}" type="datetimeFigureOut">
              <a:rPr lang="zh-TW" altLang="en-US" smtClean="0"/>
              <a:pPr/>
              <a:t>2020/3/20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4BEB-AF48-422F-B8E3-ADC9E325E5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EA78-9824-4E4C-ACDB-57C3CCFD6060}" type="datetimeFigureOut">
              <a:rPr lang="zh-TW" altLang="en-US" smtClean="0"/>
              <a:pPr/>
              <a:t>2020/3/20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4BEB-AF48-422F-B8E3-ADC9E325E5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1EA78-9824-4E4C-ACDB-57C3CCFD6060}" type="datetimeFigureOut">
              <a:rPr lang="zh-TW" altLang="en-US" smtClean="0"/>
              <a:pPr/>
              <a:t>2020/3/20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24BEB-AF48-422F-B8E3-ADC9E325E5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愛我</a:t>
            </a:r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十字架上的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光芒  溫柔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慈祥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帶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著主愛的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力量  向著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照亮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的心不再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隱藏  完全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的擺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主愛來澆灌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愛中得自由釋放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我願意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降服  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願意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降服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的懷抱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  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願意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降服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  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懷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抱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  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我的主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4</TotalTime>
  <Words>102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佈景主題11</vt:lpstr>
      <vt:lpstr>愛我願意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愛我願意</dc:title>
  <dc:creator>User</dc:creator>
  <cp:lastModifiedBy>Windows User</cp:lastModifiedBy>
  <cp:revision>5</cp:revision>
  <dcterms:created xsi:type="dcterms:W3CDTF">2017-07-08T11:47:23Z</dcterms:created>
  <dcterms:modified xsi:type="dcterms:W3CDTF">2020-03-20T05:45:35Z</dcterms:modified>
</cp:coreProperties>
</file>