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7B75-B21C-4C82-878F-6A0ECE58D4DA}" type="datetimeFigureOut">
              <a:rPr lang="vi-VN" smtClean="0"/>
              <a:t>23/05/2020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192-2246-4A49-8A61-96C8432A90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47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7B75-B21C-4C82-878F-6A0ECE58D4DA}" type="datetimeFigureOut">
              <a:rPr lang="vi-VN" smtClean="0"/>
              <a:t>23/05/2020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192-2246-4A49-8A61-96C8432A90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601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7B75-B21C-4C82-878F-6A0ECE58D4DA}" type="datetimeFigureOut">
              <a:rPr lang="vi-VN" smtClean="0"/>
              <a:t>23/05/2020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192-2246-4A49-8A61-96C8432A90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6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7B75-B21C-4C82-878F-6A0ECE58D4DA}" type="datetimeFigureOut">
              <a:rPr lang="vi-VN" smtClean="0"/>
              <a:t>23/05/2020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192-2246-4A49-8A61-96C8432A90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892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7B75-B21C-4C82-878F-6A0ECE58D4DA}" type="datetimeFigureOut">
              <a:rPr lang="vi-VN" smtClean="0"/>
              <a:t>23/05/2020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192-2246-4A49-8A61-96C8432A90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39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7B75-B21C-4C82-878F-6A0ECE58D4DA}" type="datetimeFigureOut">
              <a:rPr lang="vi-VN" smtClean="0"/>
              <a:t>23/05/2020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192-2246-4A49-8A61-96C8432A90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14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7B75-B21C-4C82-878F-6A0ECE58D4DA}" type="datetimeFigureOut">
              <a:rPr lang="vi-VN" smtClean="0"/>
              <a:t>23/05/2020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192-2246-4A49-8A61-96C8432A90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255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7B75-B21C-4C82-878F-6A0ECE58D4DA}" type="datetimeFigureOut">
              <a:rPr lang="vi-VN" smtClean="0"/>
              <a:t>23/05/2020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192-2246-4A49-8A61-96C8432A90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98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7B75-B21C-4C82-878F-6A0ECE58D4DA}" type="datetimeFigureOut">
              <a:rPr lang="vi-VN" smtClean="0"/>
              <a:t>23/05/2020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192-2246-4A49-8A61-96C8432A90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57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7B75-B21C-4C82-878F-6A0ECE58D4DA}" type="datetimeFigureOut">
              <a:rPr lang="vi-VN" smtClean="0"/>
              <a:t>23/05/2020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192-2246-4A49-8A61-96C8432A90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96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7B75-B21C-4C82-878F-6A0ECE58D4DA}" type="datetimeFigureOut">
              <a:rPr lang="vi-VN" smtClean="0"/>
              <a:t>23/05/2020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7192-2246-4A49-8A61-96C8432A90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41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7B75-B21C-4C82-878F-6A0ECE58D4DA}" type="datetimeFigureOut">
              <a:rPr lang="vi-VN" smtClean="0"/>
              <a:t>23/05/2020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7192-2246-4A49-8A61-96C8432A90B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660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你們要順從耶和華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你們要順從耶和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  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從耶和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從祂的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們要順從耶和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  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從耶和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畏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  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從祂的話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180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你們要順從耶和華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這就是大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  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全心全意愛主你的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  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全心全意愛主你的神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21920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98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你們要順從耶和華</vt:lpstr>
      <vt:lpstr>你們要順從耶和華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你們要順從耶和華</dc:title>
  <dc:creator>Windows User</dc:creator>
  <cp:lastModifiedBy>Windows User</cp:lastModifiedBy>
  <cp:revision>1</cp:revision>
  <dcterms:created xsi:type="dcterms:W3CDTF">2020-05-23T04:01:34Z</dcterms:created>
  <dcterms:modified xsi:type="dcterms:W3CDTF">2020-05-23T04:03:06Z</dcterms:modified>
</cp:coreProperties>
</file>