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往哪裡走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能賜給我勇氣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146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勇敢走出去</vt:lpstr>
      <vt:lpstr>勇敢走出去</vt:lpstr>
      <vt:lpstr>勇敢走出去</vt:lpstr>
      <vt:lpstr>勇敢走出去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Windows User</cp:lastModifiedBy>
  <cp:revision>5</cp:revision>
  <dcterms:created xsi:type="dcterms:W3CDTF">2018-01-13T04:40:24Z</dcterms:created>
  <dcterms:modified xsi:type="dcterms:W3CDTF">2020-05-23T05:35:04Z</dcterms:modified>
</cp:coreProperties>
</file>